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A162D37-93FB-A747-9431-C86B5DFAC4F1}" type="datetimeFigureOut">
              <a:rPr lang="en-US" smtClean="0"/>
              <a:pPr/>
              <a:t>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981ED78-C048-434C-83D1-BBB0B072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nsavage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 For Employment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Director’s Cut of the Job Search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Know How Your Resume Communicates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a Silver Bullet Point?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1829520" y="676835"/>
            <a:ext cx="3884760" cy="258775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Resumes Say More Than We Think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can judge a lot about you before they read a resume.</a:t>
            </a:r>
          </a:p>
          <a:p>
            <a:r>
              <a:rPr lang="en-US" dirty="0" smtClean="0"/>
              <a:t>A resume’s look, format, clarity, layout, and more speak of a level of skill and commitment.</a:t>
            </a:r>
          </a:p>
          <a:p>
            <a:r>
              <a:rPr lang="en-US" dirty="0" smtClean="0"/>
              <a:t>A good resume shows you care about the recruiter and the people reading it.</a:t>
            </a:r>
          </a:p>
          <a:p>
            <a:r>
              <a:rPr lang="en-US" dirty="0" smtClean="0"/>
              <a:t>People are so used to bad resumes that good ones stand out and are appreciated.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resume look good and professional – it shows your commitment.</a:t>
            </a:r>
          </a:p>
          <a:p>
            <a:r>
              <a:rPr lang="en-US" dirty="0" smtClean="0"/>
              <a:t>Make it interesting and make it tell a story – engage people.</a:t>
            </a:r>
          </a:p>
          <a:p>
            <a:r>
              <a:rPr lang="en-US" dirty="0" smtClean="0"/>
              <a:t>Keep in mind this resume has to help people hire you – you help them by making it clear and well-done.</a:t>
            </a:r>
          </a:p>
          <a:p>
            <a:r>
              <a:rPr lang="en-US" dirty="0" smtClean="0"/>
              <a:t>Remember making a resume is a separate skill – treat it that way.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How Job Search Boards Can Help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not just reading postings until your eyes bleed.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1838880" y="676835"/>
            <a:ext cx="3866039" cy="258775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 Search Boards Work – Kind Of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Boards get good and bad reps, but they need to be understood for what they are.</a:t>
            </a:r>
          </a:p>
          <a:p>
            <a:r>
              <a:rPr lang="en-US" dirty="0" smtClean="0"/>
              <a:t>Board effectiveness varies radically by region, position, and industry.  It can be more effective than Networking – or useless.</a:t>
            </a:r>
          </a:p>
          <a:p>
            <a:r>
              <a:rPr lang="en-US" dirty="0" smtClean="0"/>
              <a:t>Their usefulness changes over time.</a:t>
            </a:r>
          </a:p>
          <a:p>
            <a:r>
              <a:rPr lang="en-US" dirty="0" smtClean="0"/>
              <a:t>They are, actually, great research tools.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good job boards for your search (if there are any), and swap tips with others.</a:t>
            </a:r>
          </a:p>
          <a:p>
            <a:r>
              <a:rPr lang="en-US" dirty="0" smtClean="0"/>
              <a:t>Follow any leads with one company to see if there are others – Boards can signal larger bodies of opportunities.</a:t>
            </a:r>
          </a:p>
          <a:p>
            <a:r>
              <a:rPr lang="en-US" dirty="0" smtClean="0"/>
              <a:t>Use Boards for research to see what’s out there, what you can learn, trends, etc.</a:t>
            </a:r>
          </a:p>
          <a:p>
            <a:r>
              <a:rPr lang="en-US" dirty="0" smtClean="0"/>
              <a:t>Company boards usually have posts that aren’t anywhere else – use your alerts.</a:t>
            </a:r>
          </a:p>
          <a:p>
            <a:r>
              <a:rPr lang="en-US" dirty="0" smtClean="0"/>
              <a:t>Boards will also introduce you to good recruiters.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What Networking Really 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think it’s all about cables, I have news for you.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2065084" y="676835"/>
            <a:ext cx="3413630" cy="258775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Networking Is More Than It Seems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is something we give lip service too, and often get tired of hearing about.</a:t>
            </a:r>
          </a:p>
          <a:p>
            <a:r>
              <a:rPr lang="en-US" dirty="0" smtClean="0"/>
              <a:t>What it really is is developing the ability to communicate and connect with people – and doing it all the time.</a:t>
            </a:r>
          </a:p>
          <a:p>
            <a:r>
              <a:rPr lang="en-US" dirty="0" smtClean="0"/>
              <a:t>We often treat it as something we turn on and off or are forced to do – really you have to get into it.</a:t>
            </a:r>
          </a:p>
          <a:p>
            <a:r>
              <a:rPr lang="en-US" dirty="0" smtClean="0"/>
              <a:t>It’s a long-term commitment.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people about your job search and job search needs.  They have to know or they can’t help.</a:t>
            </a:r>
          </a:p>
          <a:p>
            <a:r>
              <a:rPr lang="en-US" dirty="0" smtClean="0"/>
              <a:t>You are always networking.  Even in an interview, your networking skills help you connect.</a:t>
            </a:r>
          </a:p>
          <a:p>
            <a:r>
              <a:rPr lang="en-US" dirty="0" smtClean="0"/>
              <a:t>Remember networking is about connecting with everyone, from recruiters to secretaries.</a:t>
            </a:r>
          </a:p>
          <a:p>
            <a:r>
              <a:rPr lang="en-US" dirty="0" smtClean="0"/>
              <a:t>Remember Networking is arguably the most effective way to find the right job, but not the only one.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Being your (Best) Self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not who you know, it’s who you know you are.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2065084" y="690600"/>
            <a:ext cx="3413630" cy="256022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Steven Savage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to call myself a “Professional Geek.”</a:t>
            </a:r>
          </a:p>
          <a:p>
            <a:r>
              <a:rPr lang="en-US" dirty="0" smtClean="0"/>
              <a:t>I’ve been a Project Manager for 9 years.  Before that I was an engineer for 7 years.</a:t>
            </a:r>
          </a:p>
          <a:p>
            <a:r>
              <a:rPr lang="en-US" dirty="0" smtClean="0"/>
              <a:t>I speak, write, and blog on careers, economics, culture, and technology.  I like to think I have the time to do this as I’m so organized.</a:t>
            </a:r>
          </a:p>
          <a:p>
            <a:r>
              <a:rPr lang="en-US" dirty="0" smtClean="0"/>
              <a:t>You’ve seen me around and may have attended my previous panel on video games and </a:t>
            </a:r>
            <a:r>
              <a:rPr lang="en-US" dirty="0" err="1" smtClean="0"/>
              <a:t>PMs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Be Yourself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false on the job search leads to failure.</a:t>
            </a:r>
          </a:p>
          <a:p>
            <a:r>
              <a:rPr lang="en-US" dirty="0" smtClean="0"/>
              <a:t>A lot of people in the job search spend too much time dancing around the truth about each other.</a:t>
            </a:r>
          </a:p>
          <a:p>
            <a:r>
              <a:rPr lang="en-US" dirty="0" smtClean="0"/>
              <a:t>The best thing to do is to be yourself – by showing the best “sides” of you.</a:t>
            </a:r>
          </a:p>
          <a:p>
            <a:r>
              <a:rPr lang="en-US" dirty="0" smtClean="0"/>
              <a:t>The self-exploration this entails is very helpful.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 some time getting to know yourself so you can be more authentic.</a:t>
            </a:r>
          </a:p>
          <a:p>
            <a:r>
              <a:rPr lang="en-US" dirty="0" smtClean="0"/>
              <a:t>Identify and bring out your best traits in interviews – and bring them up.</a:t>
            </a:r>
          </a:p>
          <a:p>
            <a:r>
              <a:rPr lang="en-US" dirty="0" smtClean="0"/>
              <a:t>Be honest.  It’s better you don’t get a job you’re wrong for than have a miserable career.</a:t>
            </a:r>
          </a:p>
          <a:p>
            <a:r>
              <a:rPr lang="en-US" dirty="0" smtClean="0"/>
              <a:t>Being your Best Self makes you more relaxed and natural.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Empathy Is Success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Someone has to stop being a jerk.  You should start.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2221765" y="690600"/>
            <a:ext cx="3100268" cy="256022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Empathy Is Lacking In The Job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lot of hostility.</a:t>
            </a:r>
          </a:p>
          <a:p>
            <a:r>
              <a:rPr lang="en-US" dirty="0" smtClean="0"/>
              <a:t>There’s a lot of misunderstanding.</a:t>
            </a:r>
          </a:p>
          <a:p>
            <a:r>
              <a:rPr lang="en-US" dirty="0" smtClean="0"/>
              <a:t>There’s a lot of stress.</a:t>
            </a:r>
          </a:p>
          <a:p>
            <a:r>
              <a:rPr lang="en-US" dirty="0" smtClean="0"/>
              <a:t>When we’re more empathetic with the people we interview with and talk to, we communicate better and we make it easier.</a:t>
            </a:r>
          </a:p>
          <a:p>
            <a:r>
              <a:rPr lang="en-US" dirty="0" smtClean="0"/>
              <a:t>Empathy makes us better interviewers.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yourselves in the shoes of people interviewing you.</a:t>
            </a:r>
          </a:p>
          <a:p>
            <a:r>
              <a:rPr lang="en-US" dirty="0" smtClean="0"/>
              <a:t>Ask what your potential employer wants and needs – it’ll help you communicate it.</a:t>
            </a:r>
          </a:p>
          <a:p>
            <a:r>
              <a:rPr lang="en-US" dirty="0" smtClean="0"/>
              <a:t>Really connect with people in the job search – make the effort to find common ground.</a:t>
            </a:r>
          </a:p>
          <a:p>
            <a:r>
              <a:rPr lang="en-US" dirty="0" smtClean="0"/>
              <a:t>Understand that as much as it’s awful for you, some poor sot has to interview a hundred of you.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A “Blitz” Can Help You Get Going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Grab the coffee and get going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2221765" y="938122"/>
            <a:ext cx="3100268" cy="2065178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the Job Search Is Hard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tired, exhausted, depressed, and possibly coping with anger issues.</a:t>
            </a:r>
          </a:p>
          <a:p>
            <a:r>
              <a:rPr lang="en-US" dirty="0" smtClean="0"/>
              <a:t>You need to feel effective and get moving.</a:t>
            </a:r>
          </a:p>
          <a:p>
            <a:r>
              <a:rPr lang="en-US" dirty="0" smtClean="0"/>
              <a:t>It seems to be best to start off with a “Blitz” – jump straight into it.</a:t>
            </a:r>
          </a:p>
          <a:p>
            <a:r>
              <a:rPr lang="en-US" dirty="0" smtClean="0"/>
              <a:t>It makes you feel effective, gives you feedback, and helps you focus.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you know what you want first.</a:t>
            </a:r>
          </a:p>
          <a:p>
            <a:r>
              <a:rPr lang="en-US" dirty="0" smtClean="0"/>
              <a:t>Contact EVERYONE you know to tell them your situation – someone can help.</a:t>
            </a:r>
          </a:p>
          <a:p>
            <a:r>
              <a:rPr lang="en-US" dirty="0" smtClean="0"/>
              <a:t>Get as many resumes out there – I recommend sending them out to every job board and opening you can find.</a:t>
            </a:r>
          </a:p>
          <a:p>
            <a:r>
              <a:rPr lang="en-US" dirty="0" smtClean="0"/>
              <a:t>Watch the results as the feedback comes back – it helps you evaluate your situation.</a:t>
            </a:r>
          </a:p>
          <a:p>
            <a:r>
              <a:rPr lang="en-US" dirty="0" smtClean="0"/>
              <a:t>It also “gets things out of the way.”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The Job Search is a Campaign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for the long haul, no matter how short it is.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2395114" y="938122"/>
            <a:ext cx="3131058" cy="2348294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Job Search Should Be A Campaign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organized, having regular reviews and activities lets you stay organized and be effective.</a:t>
            </a:r>
          </a:p>
          <a:p>
            <a:r>
              <a:rPr lang="en-US" dirty="0" smtClean="0"/>
              <a:t>A well-organized job search helps you best use your time.</a:t>
            </a:r>
          </a:p>
          <a:p>
            <a:r>
              <a:rPr lang="en-US" dirty="0" smtClean="0"/>
              <a:t>It controls the panic of a job search.</a:t>
            </a:r>
          </a:p>
          <a:p>
            <a:r>
              <a:rPr lang="en-US" dirty="0" smtClean="0"/>
              <a:t>It helps you evaluate feedback.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am I flapping my jaw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got laid off twice in 2012, and had to do two job searches, as well as control my disillusionment with startups.</a:t>
            </a:r>
          </a:p>
          <a:p>
            <a:r>
              <a:rPr lang="en-US" dirty="0" smtClean="0"/>
              <a:t>I decided to record my job search findings and techniques as a way of learning, a way of sharing, and as a way to make something good come of this besides a paycheck.</a:t>
            </a:r>
          </a:p>
          <a:p>
            <a:r>
              <a:rPr lang="en-US" dirty="0" smtClean="0"/>
              <a:t>I ended up putting these findings in a book, Quest For Employment, at http://</a:t>
            </a:r>
            <a:r>
              <a:rPr lang="en-US" dirty="0" err="1" smtClean="0"/>
              <a:t>www.questforemployment.com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Make sure you have your “materials” in order – resume, etc. Before any search is needed.</a:t>
            </a:r>
          </a:p>
          <a:p>
            <a:r>
              <a:rPr lang="en-US" dirty="0" smtClean="0"/>
              <a:t>Track your data to evaluate performance, opportunities, etc.</a:t>
            </a:r>
          </a:p>
          <a:p>
            <a:r>
              <a:rPr lang="en-US" dirty="0" smtClean="0"/>
              <a:t>Regularly review progress and information so you can adapt.</a:t>
            </a:r>
          </a:p>
          <a:p>
            <a:r>
              <a:rPr lang="en-US" dirty="0" smtClean="0"/>
              <a:t>“Hit Hard” – get those resumes and contacts out there.</a:t>
            </a:r>
          </a:p>
          <a:p>
            <a:r>
              <a:rPr lang="en-US" dirty="0" smtClean="0"/>
              <a:t>Go around, don’t give up – this is navigation.</a:t>
            </a:r>
          </a:p>
          <a:p>
            <a:r>
              <a:rPr lang="en-US" dirty="0" smtClean="0"/>
              <a:t>Tie it together – introduce people, etc.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In Conclusion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Amazing how long he can talk isn’t it?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tretch>
            <a:fillRect/>
          </a:stretch>
        </p:blipFill>
        <p:spPr>
          <a:xfrm>
            <a:off x="2395114" y="1069425"/>
            <a:ext cx="3131058" cy="208568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Beyond The Basics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we’re often taught about job searching is the basics.</a:t>
            </a:r>
          </a:p>
          <a:p>
            <a:r>
              <a:rPr lang="en-US" dirty="0" smtClean="0"/>
              <a:t>We might not learn about the “Directors Cut” for a long time – or know we know it.</a:t>
            </a:r>
          </a:p>
          <a:p>
            <a:r>
              <a:rPr lang="en-US" dirty="0" smtClean="0"/>
              <a:t>Job Searching is its own </a:t>
            </a:r>
            <a:r>
              <a:rPr lang="en-US" dirty="0" err="1" smtClean="0"/>
              <a:t>skillset</a:t>
            </a:r>
            <a:r>
              <a:rPr lang="en-US" dirty="0" smtClean="0"/>
              <a:t> and knowledge set – and is worth developing.</a:t>
            </a:r>
          </a:p>
          <a:p>
            <a:r>
              <a:rPr lang="en-US" dirty="0" smtClean="0"/>
              <a:t>This would be somewhat less </a:t>
            </a:r>
            <a:r>
              <a:rPr lang="en-US" dirty="0" err="1" smtClean="0"/>
              <a:t>worrysome</a:t>
            </a:r>
            <a:r>
              <a:rPr lang="en-US" dirty="0" smtClean="0"/>
              <a:t> if the economy didn’t continue to be pathetic.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Instructions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advice here.</a:t>
            </a:r>
          </a:p>
          <a:p>
            <a:r>
              <a:rPr lang="en-US" dirty="0" smtClean="0"/>
              <a:t>When you do your next epic job search share it – in a blog, as a seminar, in a video etc.</a:t>
            </a:r>
          </a:p>
          <a:p>
            <a:r>
              <a:rPr lang="en-US" dirty="0" smtClean="0"/>
              <a:t>Go on and publish a book (call me for advice!) or something else.</a:t>
            </a:r>
          </a:p>
          <a:p>
            <a:r>
              <a:rPr lang="en-US" dirty="0" smtClean="0"/>
              <a:t>Every effort we make can be shared to help us all be better at navigating these changing times.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Me!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be reached at </a:t>
            </a:r>
            <a:r>
              <a:rPr lang="en-US" dirty="0" smtClean="0">
                <a:hlinkClick r:id="rId2"/>
              </a:rPr>
              <a:t>http://www.stevensavage.com/</a:t>
            </a:r>
            <a:endParaRPr lang="en-US" dirty="0" smtClean="0"/>
          </a:p>
          <a:p>
            <a:r>
              <a:rPr lang="en-US" dirty="0" smtClean="0"/>
              <a:t>I’m always glad to hear from fellow pros!</a:t>
            </a:r>
          </a:p>
          <a:p>
            <a:r>
              <a:rPr lang="en-US" dirty="0" smtClean="0"/>
              <a:t>You can find my books on Amazon, Nook, and my own site.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Discover?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that Yorkshire Terriers find you boring to watch when you do a job search.</a:t>
            </a:r>
          </a:p>
          <a:p>
            <a:r>
              <a:rPr lang="en-US" dirty="0" smtClean="0"/>
              <a:t>Two, that the basic job search techniques and skills we’re taught are just that – basic.  There’s more.</a:t>
            </a:r>
          </a:p>
          <a:p>
            <a:r>
              <a:rPr lang="en-US" dirty="0" smtClean="0"/>
              <a:t>Three, that there’s identifiable ways to improve your job search beyond the basic – “The Director’s Cut” as it were.</a:t>
            </a:r>
          </a:p>
          <a:p>
            <a:r>
              <a:rPr lang="en-US" dirty="0" smtClean="0"/>
              <a:t>Fourth, that I can put this in a book, sell it, and get </a:t>
            </a:r>
            <a:r>
              <a:rPr lang="en-US" dirty="0" err="1" smtClean="0"/>
              <a:t>PDU’s</a:t>
            </a:r>
            <a:r>
              <a:rPr lang="en-US" dirty="0" smtClean="0"/>
              <a:t> for discussing a Red Bull fueled job search.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Areas Can We Improve?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 smtClean="0"/>
              <a:t>Dealing with Regional Issues.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Know How Your Resume Communicates.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How Job Search Boards Can Help.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What Networking Really Is.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Being your (Best) Self.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Empathy Is Success.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A “Blitz” Can Help You Get Going.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The Job Search is a Campaign.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Let’s Get Going!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look at each section in detail and what you can do.  After all we’re not getting any more employed sitting here!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Dealing With Regional Issues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Location, Location, Frustration</a:t>
            </a:r>
          </a:p>
        </p:txBody>
      </p:sp>
      <p:pic>
        <p:nvPicPr>
          <p:cNvPr id="8" name="Picture Placeholder 7" descr="file0002004610600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-47100" r="-47100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Differences Can Be Radical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occur in jobs, requirements, and responsibilities by country, by coast, by state, and even by city.</a:t>
            </a:r>
          </a:p>
          <a:p>
            <a:r>
              <a:rPr lang="en-US" dirty="0" smtClean="0"/>
              <a:t>These differences can be subtle or blatant, but we’re often not aware of them either way – because it’s easy to assume things are the same.</a:t>
            </a:r>
          </a:p>
          <a:p>
            <a:r>
              <a:rPr lang="en-US" dirty="0" smtClean="0"/>
              <a:t>Even in areas near each other, there can be startling regional differences.</a:t>
            </a:r>
          </a:p>
          <a:p>
            <a:r>
              <a:rPr lang="en-US" dirty="0" smtClean="0"/>
              <a:t>Realizing these differences can be an edge in your search.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Job Titles between regions.</a:t>
            </a:r>
          </a:p>
          <a:p>
            <a:r>
              <a:rPr lang="en-US" dirty="0" smtClean="0"/>
              <a:t>Understand which search tools work for which areas.</a:t>
            </a:r>
          </a:p>
          <a:p>
            <a:r>
              <a:rPr lang="en-US" dirty="0" smtClean="0"/>
              <a:t>Understand the value of your experience for different areas.</a:t>
            </a:r>
          </a:p>
          <a:p>
            <a:r>
              <a:rPr lang="en-US" dirty="0" smtClean="0"/>
              <a:t>Get to know a region to show knowledge of an area in interviews.</a:t>
            </a:r>
          </a:p>
          <a:p>
            <a:r>
              <a:rPr lang="en-US" dirty="0" smtClean="0"/>
              <a:t>Find what attitude works for you in what region.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373</TotalTime>
  <Words>1770</Words>
  <Application>Microsoft Macintosh PowerPoint</Application>
  <PresentationFormat>On-screen Show (4:3)</PresentationFormat>
  <Paragraphs>145</Paragraphs>
  <Slides>34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Pixel</vt:lpstr>
      <vt:lpstr>Quest For Employment</vt:lpstr>
      <vt:lpstr>I’m Steven Savage</vt:lpstr>
      <vt:lpstr>So why am I flapping my jaw again?</vt:lpstr>
      <vt:lpstr>What Did I Discover?</vt:lpstr>
      <vt:lpstr>So What Areas Can We Improve?</vt:lpstr>
      <vt:lpstr>So Let’s Get Going!</vt:lpstr>
      <vt:lpstr>Dealing With Regional Issues</vt:lpstr>
      <vt:lpstr>Regional Differences Can Be Radical</vt:lpstr>
      <vt:lpstr>You Should . . .</vt:lpstr>
      <vt:lpstr>Know How Your Resume Communicates</vt:lpstr>
      <vt:lpstr>Resumes Say More Than We Think</vt:lpstr>
      <vt:lpstr>You Should . . .</vt:lpstr>
      <vt:lpstr>How Job Search Boards Can Help</vt:lpstr>
      <vt:lpstr>Job Search Boards Work – Kind Of</vt:lpstr>
      <vt:lpstr>You Should . . .</vt:lpstr>
      <vt:lpstr>What Networking Really Is</vt:lpstr>
      <vt:lpstr>Networking Is More Than It Seems</vt:lpstr>
      <vt:lpstr>You Should . . .</vt:lpstr>
      <vt:lpstr>Being your (Best) Self</vt:lpstr>
      <vt:lpstr>You Want To Be Yourself</vt:lpstr>
      <vt:lpstr>You Should . . .</vt:lpstr>
      <vt:lpstr>Empathy Is Success</vt:lpstr>
      <vt:lpstr>Empathy Is Lacking In The Job Search</vt:lpstr>
      <vt:lpstr>You Should . . .</vt:lpstr>
      <vt:lpstr>A “Blitz” Can Help You Get Going</vt:lpstr>
      <vt:lpstr>Starting the Job Search Is Hard</vt:lpstr>
      <vt:lpstr>You Should . . .</vt:lpstr>
      <vt:lpstr>The Job Search is a Campaign</vt:lpstr>
      <vt:lpstr>A Job Search Should Be A Campaign</vt:lpstr>
      <vt:lpstr>You Should . . .</vt:lpstr>
      <vt:lpstr>In Conclusion</vt:lpstr>
      <vt:lpstr>Go Beyond The Basics</vt:lpstr>
      <vt:lpstr>Your Instructions</vt:lpstr>
      <vt:lpstr>Contact Me!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 For Employment</dc:title>
  <dc:creator>Steven Savage</dc:creator>
  <cp:lastModifiedBy>Steven Savage</cp:lastModifiedBy>
  <cp:revision>9</cp:revision>
  <dcterms:created xsi:type="dcterms:W3CDTF">2013-04-13T01:04:56Z</dcterms:created>
  <dcterms:modified xsi:type="dcterms:W3CDTF">2013-04-13T01:05:12Z</dcterms:modified>
</cp:coreProperties>
</file>