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8" r:id="rId29"/>
    <p:sldId id="289" r:id="rId30"/>
    <p:sldId id="283" r:id="rId31"/>
    <p:sldId id="284" r:id="rId32"/>
    <p:sldId id="285" r:id="rId33"/>
    <p:sldId id="286" r:id="rId34"/>
    <p:sldId id="287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479A5A-9A2C-0A40-8B1A-0BCBEBFCA9C4}" type="datetimeFigureOut">
              <a:rPr lang="en-US" smtClean="0"/>
              <a:pPr/>
              <a:t>8/18/13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8C8364-D6FA-0B48-9162-0AD5FC8A1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9A5A-9A2C-0A40-8B1A-0BCBEBFCA9C4}" type="datetimeFigureOut">
              <a:rPr lang="en-US" smtClean="0"/>
              <a:pPr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364-D6FA-0B48-9162-0AD5FC8A1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9A5A-9A2C-0A40-8B1A-0BCBEBFCA9C4}" type="datetimeFigureOut">
              <a:rPr lang="en-US" smtClean="0"/>
              <a:pPr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364-D6FA-0B48-9162-0AD5FC8A1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9A5A-9A2C-0A40-8B1A-0BCBEBFCA9C4}" type="datetimeFigureOut">
              <a:rPr lang="en-US" smtClean="0"/>
              <a:pPr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364-D6FA-0B48-9162-0AD5FC8A1D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9A5A-9A2C-0A40-8B1A-0BCBEBFCA9C4}" type="datetimeFigureOut">
              <a:rPr lang="en-US" smtClean="0"/>
              <a:pPr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364-D6FA-0B48-9162-0AD5FC8A1D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9A5A-9A2C-0A40-8B1A-0BCBEBFCA9C4}" type="datetimeFigureOut">
              <a:rPr lang="en-US" smtClean="0"/>
              <a:pPr/>
              <a:t>8/18/13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364-D6FA-0B48-9162-0AD5FC8A1D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9A5A-9A2C-0A40-8B1A-0BCBEBFCA9C4}" type="datetimeFigureOut">
              <a:rPr lang="en-US" smtClean="0"/>
              <a:pPr/>
              <a:t>8/18/13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364-D6FA-0B48-9162-0AD5FC8A1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9A5A-9A2C-0A40-8B1A-0BCBEBFCA9C4}" type="datetimeFigureOut">
              <a:rPr lang="en-US" smtClean="0"/>
              <a:pPr/>
              <a:t>8/18/13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364-D6FA-0B48-9162-0AD5FC8A1D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9A5A-9A2C-0A40-8B1A-0BCBEBFCA9C4}" type="datetimeFigureOut">
              <a:rPr lang="en-US" smtClean="0"/>
              <a:pPr/>
              <a:t>8/18/13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364-D6FA-0B48-9162-0AD5FC8A1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0479A5A-9A2C-0A40-8B1A-0BCBEBFCA9C4}" type="datetimeFigureOut">
              <a:rPr lang="en-US" smtClean="0"/>
              <a:pPr/>
              <a:t>8/18/13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364-D6FA-0B48-9162-0AD5FC8A1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0479A5A-9A2C-0A40-8B1A-0BCBEBFCA9C4}" type="datetimeFigureOut">
              <a:rPr lang="en-US" smtClean="0"/>
              <a:pPr/>
              <a:t>8/18/13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78C8364-D6FA-0B48-9162-0AD5FC8A1D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F0479A5A-9A2C-0A40-8B1A-0BCBEBFCA9C4}" type="datetimeFigureOut">
              <a:rPr lang="en-US" smtClean="0"/>
              <a:pPr/>
              <a:t>8/18/13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78C8364-D6FA-0B48-9162-0AD5FC8A1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stevensavage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tevensavage.com/" TargetMode="External"/><Relationship Id="rId3" Type="http://schemas.openxmlformats.org/officeDocument/2006/relationships/hyperlink" Target="http://www.musehack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22921" y="1030941"/>
            <a:ext cx="6498158" cy="2217926"/>
          </a:xfrm>
        </p:spPr>
        <p:txBody>
          <a:bodyPr/>
          <a:lstStyle/>
          <a:p>
            <a:r>
              <a:rPr lang="en-US" sz="4000" dirty="0" smtClean="0"/>
              <a:t>Why You Don’t </a:t>
            </a:r>
            <a:r>
              <a:rPr lang="en-US" sz="4000" smtClean="0"/>
              <a:t>Have Your </a:t>
            </a:r>
            <a:r>
              <a:rPr lang="en-US" sz="4000" dirty="0" smtClean="0"/>
              <a:t>Dream Job</a:t>
            </a:r>
            <a:endParaRPr lang="en-US" sz="40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1213223"/>
          </a:xfrm>
        </p:spPr>
        <p:txBody>
          <a:bodyPr>
            <a:normAutofit/>
          </a:bodyPr>
          <a:lstStyle/>
          <a:p>
            <a:r>
              <a:rPr lang="en-US" dirty="0" smtClean="0"/>
              <a:t>Presented by Steven Savage</a:t>
            </a:r>
          </a:p>
          <a:p>
            <a:r>
              <a:rPr lang="en-US" dirty="0" smtClean="0">
                <a:hlinkClick r:id="rId2"/>
              </a:rPr>
              <a:t>http://www.stevensavage.com/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Situation: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You believe you can only succeed in making your hobby into a job if you follow a limited career path or paths.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The Diagnosis: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When asked about how you want to use your interests in your career you can only come up with one or two answers.  Others feel “unreal.”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Wrong Idea #3: The Must-Do Job Myth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Solution:</a:t>
            </a:r>
          </a:p>
          <a:p>
            <a:pPr marL="0">
              <a:buNone/>
            </a:pPr>
            <a:r>
              <a:rPr lang="en-US" dirty="0" smtClean="0"/>
              <a:t>Watch out to be sure this myth doesn’t catch you.  Research on your different options.  Appreciating your hobbies.</a:t>
            </a:r>
          </a:p>
          <a:p>
            <a:pPr marL="0">
              <a:buNone/>
            </a:pPr>
            <a:r>
              <a:rPr lang="en-US" b="1" dirty="0" smtClean="0"/>
              <a:t>Suggested Exercise: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List the jobs you THINK are “appropriate” for a fan.  Now list every job you can think of that’s needed to support those jobs or is related.  See how many options you have.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Wrong Idea #3: The Must-Do Job Myth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Situation: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You believe you’re a failure if you’re not famous for what you do.  Without that chance, you give up easily.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The Diagnosis: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Pretty obvious if you think about it.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Wrong Idea #4: You Must Be Famous to be a “Success”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Solution:</a:t>
            </a:r>
          </a:p>
          <a:p>
            <a:pPr marL="0">
              <a:buNone/>
            </a:pPr>
            <a:r>
              <a:rPr lang="en-US" dirty="0" smtClean="0"/>
              <a:t>Realizing fame is just about being known and how many people are happy without it – or don’t care.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Suggested Exercise: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List every reason you would not want to be famous or overly famous.  That will often help cure some delusions after the terror passes.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Wrong Idea #4: You Must Be Famous to be a “Success”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Situation: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You believe you’re a failure if you’re not rich or likely to be rich from doing what you like.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The Diagnosis: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Also petty obvious if you think about it.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Wrong Idea #5: You Must Be Rich to be a “Success”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Solution:</a:t>
            </a:r>
          </a:p>
          <a:p>
            <a:pPr marL="0">
              <a:buNone/>
            </a:pPr>
            <a:r>
              <a:rPr lang="en-US" dirty="0" smtClean="0"/>
              <a:t>Realizing wealth is not a measure of success, and is a tool.  Setting independent financial goals.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Suggested Exercise: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Ask what you want to do in your career.  Then explore your financial goals and determine how to get them to work together.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Wrong Idea #5: You Must Be Rich to be a “Success””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Jobs We Want, and Our Utter Terror at Having Them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Situation: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The jobs we want are hard to get, have, continue, do, etc.  Whatever, they’re just </a:t>
            </a:r>
            <a:r>
              <a:rPr lang="en-US" b="1" dirty="0" smtClean="0"/>
              <a:t>hard</a:t>
            </a:r>
            <a:r>
              <a:rPr lang="en-US" dirty="0" smtClean="0"/>
              <a:t>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The Diagnosis: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You look at something you’d like to do and give up because you’re sure it’s too hard.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 #1: Ideal Jobs are Hard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Solution: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Admitting these jobs </a:t>
            </a:r>
            <a:r>
              <a:rPr lang="en-US" b="1" dirty="0" smtClean="0"/>
              <a:t>are</a:t>
            </a:r>
            <a:r>
              <a:rPr lang="en-US" dirty="0" smtClean="0"/>
              <a:t> often hard, and finding out how to face the challenges.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Suggested Exercise: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Read up on people who do just what you want to do and find out how they did it.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 #1: Ideal Jobs are Hard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Situation: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You’re afraid that if you do what you like as a job you’ll loose your sense of fun.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The Diagnosis: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Obvious.  It may be possible you use this as an excuse for other issues.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 #2: Losing the Fun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want a job that uses all your hobbies and interests and skills – </a:t>
            </a:r>
            <a:r>
              <a:rPr lang="en-US" b="1" dirty="0" smtClean="0"/>
              <a:t>and you don’t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want to know how you ended up in this situation – </a:t>
            </a:r>
            <a:r>
              <a:rPr lang="en-US" b="1" dirty="0" smtClean="0"/>
              <a:t>because you’re not sure what happened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You’re not sure where to start to fix things – </a:t>
            </a:r>
            <a:r>
              <a:rPr lang="en-US" b="1" dirty="0" smtClean="0"/>
              <a:t>because there’s so much that is wrong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You’re at a conference – </a:t>
            </a:r>
            <a:r>
              <a:rPr lang="en-US" b="1" dirty="0" smtClean="0"/>
              <a:t>and you have an hour to kill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all this about?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Solution: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Facing the fear and realizing it’s self-defeating.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Suggested Exercise: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Come up with a list of ways to keep the fun of what you love even when its work.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 #2: Losing the Fun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Situation: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You’re afraid that if you get an ideal job, you’ll become a sell-out.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The Diagnosis: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Do you talk about selling out a lot – or have other people done that with you?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 #3: Fear of Selling Out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Solution: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Reviewing just what you mean by “selling out” and understanding the fear.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Suggested Exercise: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List the signs of selling out.  Now, ask yourself how you’ll be sure you don’t do them.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 #3: Fear of Selling Out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Job Search and Why You’re Bad At It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Situation: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You’re not doing research on the careers, companies, certifications, and more you need do do what you like to do.</a:t>
            </a:r>
          </a:p>
          <a:p>
            <a:pPr marL="0">
              <a:buNone/>
            </a:pPr>
            <a:r>
              <a:rPr lang="en-US" b="1" dirty="0" smtClean="0"/>
              <a:t>The Diagnosis: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You find yourself constantly wrong, unsure, confused – or fear you are ignorant.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Mistake #1: Not Doing Your Research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Solution: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Organized research.  Set a goal to truly </a:t>
            </a:r>
            <a:r>
              <a:rPr lang="en-US" b="1" dirty="0" smtClean="0"/>
              <a:t>know</a:t>
            </a:r>
            <a:r>
              <a:rPr lang="en-US" dirty="0" smtClean="0"/>
              <a:t> things and be able to explain them.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Suggested Exercise: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Find an area of interest you’re passionate about.  Go get one book or magazine on it and make it your goal to read it in a short time.  Make it a habit.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Mistake #1: Not Doing Your Research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Situation: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You have no idea how to get out of your lousy job.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The Diagnosis: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What part of “You have no idea how to get out of your lousy job” wasn’t clear?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Mistake #2: Bad Job Search Skills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Solution: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Treat job searching as:</a:t>
            </a:r>
          </a:p>
          <a:p>
            <a:pPr marL="0"/>
            <a:r>
              <a:rPr lang="en-US" dirty="0" smtClean="0"/>
              <a:t>A separate skill.</a:t>
            </a:r>
          </a:p>
          <a:p>
            <a:pPr marL="0"/>
            <a:r>
              <a:rPr lang="en-US" dirty="0" smtClean="0"/>
              <a:t>Something you do regularly.</a:t>
            </a:r>
          </a:p>
          <a:p>
            <a:pPr marL="0">
              <a:buNone/>
            </a:pPr>
            <a:r>
              <a:rPr lang="en-US" b="1" dirty="0" smtClean="0"/>
              <a:t>Suggested Exercise: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Design your own plan to improve your job search – and measure it.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Mistake #2: Bad Job Search Skills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Be sure you know how to:</a:t>
            </a:r>
          </a:p>
          <a:p>
            <a:r>
              <a:rPr lang="en-US" dirty="0" smtClean="0"/>
              <a:t>Create a good resume and cover letter.</a:t>
            </a:r>
          </a:p>
          <a:p>
            <a:r>
              <a:rPr lang="en-US" dirty="0" smtClean="0"/>
              <a:t>Create a good portfolio.</a:t>
            </a:r>
          </a:p>
          <a:p>
            <a:r>
              <a:rPr lang="en-US" dirty="0" smtClean="0"/>
              <a:t>Network with people.</a:t>
            </a:r>
          </a:p>
          <a:p>
            <a:r>
              <a:rPr lang="en-US" dirty="0" smtClean="0"/>
              <a:t>Know how to get proper education and certifications.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Note: Things You Need Know How To Do Career-Wise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Be sure you:</a:t>
            </a:r>
          </a:p>
          <a:p>
            <a:r>
              <a:rPr lang="en-US" dirty="0" smtClean="0"/>
              <a:t>Have a personal website for business/online presence.</a:t>
            </a:r>
          </a:p>
          <a:p>
            <a:r>
              <a:rPr lang="en-US" dirty="0" smtClean="0"/>
              <a:t>Have a </a:t>
            </a:r>
            <a:r>
              <a:rPr lang="en-US" dirty="0" err="1" smtClean="0"/>
              <a:t>LinkedIn.com</a:t>
            </a:r>
            <a:r>
              <a:rPr lang="en-US" dirty="0" smtClean="0"/>
              <a:t> account – and use it.</a:t>
            </a:r>
          </a:p>
          <a:p>
            <a:r>
              <a:rPr lang="en-US" dirty="0" smtClean="0"/>
              <a:t>Join local groups or associations relevant to your career goals – and get involved.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Note: Things You Need To Do Career-Wise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Culture</a:t>
            </a:r>
            <a:r>
              <a:rPr lang="en-US" dirty="0" smtClean="0"/>
              <a:t> – Important lessons and age-old wisdom that is totally and completely wrong.</a:t>
            </a:r>
          </a:p>
          <a:p>
            <a:r>
              <a:rPr lang="en-US" b="1" dirty="0" smtClean="0"/>
              <a:t>Career</a:t>
            </a:r>
            <a:r>
              <a:rPr lang="en-US" dirty="0" smtClean="0"/>
              <a:t> – Why the jobs we love and the things we want to do create fear and irrationality.</a:t>
            </a:r>
          </a:p>
          <a:p>
            <a:r>
              <a:rPr lang="en-US" b="1" dirty="0" smtClean="0"/>
              <a:t>Skills</a:t>
            </a:r>
            <a:r>
              <a:rPr lang="en-US" dirty="0" smtClean="0"/>
              <a:t> – How life has equipped us to approach out careers with no idea what to do.</a:t>
            </a:r>
          </a:p>
          <a:p>
            <a:r>
              <a:rPr lang="en-US" b="1" dirty="0" smtClean="0"/>
              <a:t>Situations</a:t>
            </a:r>
            <a:r>
              <a:rPr lang="en-US" dirty="0" smtClean="0"/>
              <a:t> – How the world economy means we can blame others for our problems.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We’ll Cover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Situational Issues: When Things Are Lousy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Situation: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The economy is a mess, things cost more, there are less jobs, and you’re miserable about it.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The Diagnosis: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Watching the news requires </a:t>
            </a:r>
            <a:r>
              <a:rPr lang="en-US" dirty="0" err="1" smtClean="0"/>
              <a:t>prozac</a:t>
            </a:r>
            <a:r>
              <a:rPr lang="en-US" dirty="0" smtClean="0"/>
              <a:t>.  Not watching it means you worry you missed something.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#1: The Economy Is Lousy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Solution: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Face it head on.  Learn about the economy so you can cope with it.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Suggested Exercise: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Find a reliable news source or sources on the economy and review it once a day.  Continue until it makes sense.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#1: The Economy Is Lousy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Situation: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The companies, industries, an areas you want to work are changing rapidly.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The Diagnosis: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You have no idea what’s going on and have the suspicion neither does anyone else.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 #2: Industries are Changing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Solution: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Keeping up.  Make sure you stay informed.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Suggested Exercise: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Locate at least 3 useful news sources on your industry, and review them once a day in a news feed.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 #2: Industries are Changing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Closing: How To Make Your Job Less Annoying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Key to Success is Knowledge:</a:t>
            </a:r>
          </a:p>
          <a:p>
            <a:r>
              <a:rPr lang="en-US" dirty="0" smtClean="0"/>
              <a:t>Know yourself.</a:t>
            </a:r>
          </a:p>
          <a:p>
            <a:r>
              <a:rPr lang="en-US" dirty="0" smtClean="0"/>
              <a:t>Know your profession.</a:t>
            </a:r>
          </a:p>
          <a:p>
            <a:r>
              <a:rPr lang="en-US" dirty="0" smtClean="0"/>
              <a:t>Know the economy.</a:t>
            </a:r>
          </a:p>
          <a:p>
            <a:r>
              <a:rPr lang="en-US" dirty="0" smtClean="0"/>
              <a:t>Know how to know.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Is Power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Be sure you:</a:t>
            </a:r>
          </a:p>
          <a:p>
            <a:r>
              <a:rPr lang="en-US" dirty="0" smtClean="0"/>
              <a:t>Develop a plan for your career – and know how to measure success.</a:t>
            </a:r>
          </a:p>
          <a:p>
            <a:r>
              <a:rPr lang="en-US" dirty="0" smtClean="0"/>
              <a:t>Don’t put things off.</a:t>
            </a:r>
          </a:p>
          <a:p>
            <a:r>
              <a:rPr lang="en-US" dirty="0" smtClean="0"/>
              <a:t>Work on your “career” materials – website, cards, portfolio, etc.</a:t>
            </a:r>
          </a:p>
          <a:p>
            <a:r>
              <a:rPr lang="en-US" dirty="0" smtClean="0"/>
              <a:t>Network, connect, and join.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Has To Be Applied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 your handout for useful information!</a:t>
            </a:r>
          </a:p>
          <a:p>
            <a:r>
              <a:rPr lang="en-US" dirty="0" smtClean="0"/>
              <a:t>Contact me at </a:t>
            </a:r>
            <a:r>
              <a:rPr lang="en-US" dirty="0" smtClean="0">
                <a:hlinkClick r:id="rId2"/>
              </a:rPr>
              <a:t>http://www.stevensavage.com/</a:t>
            </a:r>
            <a:endParaRPr lang="en-US" dirty="0" smtClean="0"/>
          </a:p>
          <a:p>
            <a:r>
              <a:rPr lang="en-US" dirty="0" smtClean="0"/>
              <a:t>You can read more general “geek/fan” career advice at </a:t>
            </a:r>
            <a:r>
              <a:rPr lang="en-US" dirty="0" smtClean="0">
                <a:hlinkClick r:id="rId3"/>
              </a:rPr>
              <a:t>http:/</a:t>
            </a:r>
            <a:r>
              <a:rPr lang="en-US" dirty="0" smtClean="0">
                <a:hlinkClick r:id="rId3"/>
              </a:rPr>
              <a:t>/www.musehack.com/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 Professional</a:t>
            </a:r>
            <a:r>
              <a:rPr lang="en-US" dirty="0" smtClean="0"/>
              <a:t> – A </a:t>
            </a:r>
            <a:r>
              <a:rPr lang="en-US" dirty="0" smtClean="0"/>
              <a:t>Program </a:t>
            </a:r>
            <a:r>
              <a:rPr lang="en-US" dirty="0" smtClean="0"/>
              <a:t>Manager with a lot of certifications you never heard of.</a:t>
            </a:r>
          </a:p>
          <a:p>
            <a:r>
              <a:rPr lang="en-US" b="1" dirty="0" smtClean="0"/>
              <a:t>A Professional </a:t>
            </a:r>
            <a:r>
              <a:rPr lang="en-US" b="1" u="sng" dirty="0" smtClean="0"/>
              <a:t>Geek</a:t>
            </a:r>
            <a:r>
              <a:rPr lang="en-US" dirty="0" smtClean="0"/>
              <a:t> – I work in</a:t>
            </a:r>
            <a:r>
              <a:rPr lang="en-US" dirty="0" smtClean="0"/>
              <a:t> graphics technology, </a:t>
            </a:r>
            <a:r>
              <a:rPr lang="en-US" dirty="0" smtClean="0"/>
              <a:t>and have had a </a:t>
            </a:r>
            <a:r>
              <a:rPr lang="en-US" dirty="0" smtClean="0"/>
              <a:t>17 </a:t>
            </a:r>
            <a:r>
              <a:rPr lang="en-US" dirty="0" smtClean="0"/>
              <a:t>year career in Information technology.</a:t>
            </a:r>
            <a:endParaRPr lang="en-US" b="1" dirty="0" smtClean="0"/>
          </a:p>
          <a:p>
            <a:r>
              <a:rPr lang="en-US" b="1" dirty="0" smtClean="0"/>
              <a:t>A Recreational Geek</a:t>
            </a:r>
            <a:r>
              <a:rPr lang="en-US" dirty="0" smtClean="0"/>
              <a:t> – I run multiple websites, play video games, speak at conventions, watch anime.</a:t>
            </a:r>
          </a:p>
          <a:p>
            <a:r>
              <a:rPr lang="en-US" b="1" dirty="0" smtClean="0"/>
              <a:t>A Geek Job Coach </a:t>
            </a:r>
            <a:r>
              <a:rPr lang="en-US" dirty="0" smtClean="0"/>
              <a:t>– My major interest is in teaching geeks, fans, otaku, etc. to use their interests professionally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Culture, Failure, and </a:t>
            </a:r>
            <a:r>
              <a:rPr lang="en-US" b="1" dirty="0" smtClean="0"/>
              <a:t>REALLY</a:t>
            </a:r>
            <a:r>
              <a:rPr lang="en-US" dirty="0" smtClean="0"/>
              <a:t> Bad Ideas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Situation: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Down deep we’re taught that our hobbies, interests and passions are silly, useless, immature, an so on.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The Diagnosis: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Shame, self-loathing, second-guessing, and the idea that your best job would be something boring that makes you miserable.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Wrong Idea #1: What You Like Is Silly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Solution: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Realizing that a lot of what you’re taught isn’t necessarily true and doing plenty of research.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Suggested Exercise: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Take one of your hobbies and write down every job you can think of remotely related to them.  See what appeals to you.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Wrong Idea #1: What You Like Is Silly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Situation: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You believe that it is impossible to have a career and make money at something you like.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The Diagnosis: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Believing the above.  Giving up before you give it a try.  Being </a:t>
            </a:r>
            <a:r>
              <a:rPr lang="en-US" dirty="0" err="1" smtClean="0"/>
              <a:t>mopey</a:t>
            </a:r>
            <a:r>
              <a:rPr lang="en-US" dirty="0" smtClean="0"/>
              <a:t> and downtrodden until it makes people crazy.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Wrong Idea #2: You Can’t Do What You Like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Solution: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Realizing this is wrong.  Realizing that if you don’t do what you like you’ll be unhappy – and do a lousy job.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r>
              <a:rPr lang="en-US" b="1" dirty="0" smtClean="0"/>
              <a:t>Suggested Exercise:</a:t>
            </a:r>
            <a:endParaRPr lang="en-US" dirty="0" smtClean="0"/>
          </a:p>
          <a:p>
            <a:pPr marL="0">
              <a:buNone/>
            </a:pPr>
            <a:r>
              <a:rPr lang="en-US" dirty="0" smtClean="0"/>
              <a:t>Spend five or more minutes going over all the reasons you should and can do what you like as a career.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Wrong Idea #2: You Can’t Do What You Like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171</TotalTime>
  <Words>1820</Words>
  <Application>Microsoft Macintosh PowerPoint</Application>
  <PresentationFormat>On-screen Show (4:3)</PresentationFormat>
  <Paragraphs>193</Paragraphs>
  <Slides>38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Concourse</vt:lpstr>
      <vt:lpstr>Why You Don’t Have Your Dream Job</vt:lpstr>
      <vt:lpstr>What is all this about?</vt:lpstr>
      <vt:lpstr>What We’ll Cover</vt:lpstr>
      <vt:lpstr>Who Am I?</vt:lpstr>
      <vt:lpstr>Culture, Failure, and REALLY Bad Ideas</vt:lpstr>
      <vt:lpstr>Wrong Idea #1: What You Like Is Silly</vt:lpstr>
      <vt:lpstr>Wrong Idea #1: What You Like Is Silly</vt:lpstr>
      <vt:lpstr>Wrong Idea #2: You Can’t Do What You Like</vt:lpstr>
      <vt:lpstr>Wrong Idea #2: You Can’t Do What You Like</vt:lpstr>
      <vt:lpstr>Wrong Idea #3: The Must-Do Job Myth</vt:lpstr>
      <vt:lpstr>Wrong Idea #3: The Must-Do Job Myth</vt:lpstr>
      <vt:lpstr>Wrong Idea #4: You Must Be Famous to be a “Success”</vt:lpstr>
      <vt:lpstr>Wrong Idea #4: You Must Be Famous to be a “Success”</vt:lpstr>
      <vt:lpstr>Wrong Idea #5: You Must Be Rich to be a “Success”</vt:lpstr>
      <vt:lpstr>Wrong Idea #5: You Must Be Rich to be a “Success””</vt:lpstr>
      <vt:lpstr>The Jobs We Want, and Our Utter Terror at Having Them</vt:lpstr>
      <vt:lpstr>Fear #1: Ideal Jobs are Hard</vt:lpstr>
      <vt:lpstr>Fear #1: Ideal Jobs are Hard</vt:lpstr>
      <vt:lpstr>Fear #2: Losing the Fun</vt:lpstr>
      <vt:lpstr>Fear #2: Losing the Fun</vt:lpstr>
      <vt:lpstr>Fear #3: Fear of Selling Out</vt:lpstr>
      <vt:lpstr>Fear #3: Fear of Selling Out</vt:lpstr>
      <vt:lpstr>Your Job Search and Why You’re Bad At It</vt:lpstr>
      <vt:lpstr>Mistake #1: Not Doing Your Research</vt:lpstr>
      <vt:lpstr>Mistake #1: Not Doing Your Research</vt:lpstr>
      <vt:lpstr>Mistake #2: Bad Job Search Skills</vt:lpstr>
      <vt:lpstr>Mistake #2: Bad Job Search Skills</vt:lpstr>
      <vt:lpstr>Note: Things You Need Know How To Do Career-Wise</vt:lpstr>
      <vt:lpstr>Note: Things You Need To Do Career-Wise</vt:lpstr>
      <vt:lpstr>Situational Issues: When Things Are Lousy</vt:lpstr>
      <vt:lpstr>Issue #1: The Economy Is Lousy</vt:lpstr>
      <vt:lpstr>Issue #1: The Economy Is Lousy</vt:lpstr>
      <vt:lpstr>Issue #2: Industries are Changing</vt:lpstr>
      <vt:lpstr>Issue #2: Industries are Changing</vt:lpstr>
      <vt:lpstr>In Closing: How To Make Your Job Less Annoying</vt:lpstr>
      <vt:lpstr>Knowledge Is Power</vt:lpstr>
      <vt:lpstr>Knowledge Has To Be Applied</vt:lpstr>
      <vt:lpstr>For More Information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Fans at Work: Why you don’t have that dream job</dc:title>
  <dc:creator>Steven Savage</dc:creator>
  <cp:lastModifiedBy>Steven Savage</cp:lastModifiedBy>
  <cp:revision>47</cp:revision>
  <dcterms:created xsi:type="dcterms:W3CDTF">2013-08-18T16:27:52Z</dcterms:created>
  <dcterms:modified xsi:type="dcterms:W3CDTF">2013-08-18T16:31:10Z</dcterms:modified>
</cp:coreProperties>
</file>