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6" r:id="rId1"/>
  </p:sldMasterIdLst>
  <p:notesMasterIdLst>
    <p:notesMasterId r:id="rId33"/>
  </p:notesMasterIdLst>
  <p:sldIdLst>
    <p:sldId id="256" r:id="rId2"/>
    <p:sldId id="257" r:id="rId3"/>
    <p:sldId id="259" r:id="rId4"/>
    <p:sldId id="258" r:id="rId5"/>
    <p:sldId id="260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92" r:id="rId27"/>
    <p:sldId id="287" r:id="rId28"/>
    <p:sldId id="288" r:id="rId29"/>
    <p:sldId id="289" r:id="rId30"/>
    <p:sldId id="290" r:id="rId31"/>
    <p:sldId id="29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68D69-23EE-BA4F-A286-D06BB05152F4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B4B1E-DED6-F247-9AD2-7C909A405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B4B1E-DED6-F247-9AD2-7C909A405C9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C11E938-8F9B-D645-A828-E7C52047433B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703237-892A-A347-861E-BA65236B6B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evensavage.com/" TargetMode="External"/><Relationship Id="rId3" Type="http://schemas.openxmlformats.org/officeDocument/2006/relationships/hyperlink" Target="http://www.informotron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Steven Savage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www.stevensavage.com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Fan To Pro: Using Your Hobbies in Your Career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Aware of Your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can tell you:</a:t>
            </a:r>
          </a:p>
          <a:p>
            <a:r>
              <a:rPr lang="en-US" dirty="0" smtClean="0"/>
              <a:t>What you care about.</a:t>
            </a:r>
          </a:p>
          <a:p>
            <a:r>
              <a:rPr lang="en-US" dirty="0" smtClean="0"/>
              <a:t>Who you care about.</a:t>
            </a:r>
          </a:p>
          <a:p>
            <a:r>
              <a:rPr lang="en-US" dirty="0" smtClean="0"/>
              <a:t>What you like to do or achieve.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Fandom can provide you many ideas for a career.</a:t>
            </a:r>
          </a:p>
          <a:p>
            <a:pPr marL="0">
              <a:buNone/>
            </a:pPr>
            <a:r>
              <a:rPr lang="en-US" dirty="0" smtClean="0"/>
              <a:t>The best career is one where:</a:t>
            </a:r>
          </a:p>
          <a:p>
            <a:pPr marL="0"/>
            <a:r>
              <a:rPr lang="en-US" dirty="0" smtClean="0"/>
              <a:t>You use the skills you like.</a:t>
            </a:r>
          </a:p>
          <a:p>
            <a:pPr marL="0"/>
            <a:r>
              <a:rPr lang="en-US" dirty="0" smtClean="0"/>
              <a:t>In an area you’re interested in</a:t>
            </a:r>
          </a:p>
          <a:p>
            <a:pPr marL="0"/>
            <a:r>
              <a:rPr lang="en-US" dirty="0" smtClean="0"/>
              <a:t>To fulfill your values.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Focus #2:</a:t>
            </a:r>
            <a:br>
              <a:rPr lang="en-US" dirty="0" smtClean="0"/>
            </a:br>
            <a:r>
              <a:rPr lang="en-US" dirty="0" smtClean="0"/>
              <a:t>Improving Yourself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is a Way To Grow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With all the energy and interests fans have, fandom is a great way to improve yourself.</a:t>
            </a:r>
          </a:p>
          <a:p>
            <a:pPr marL="0">
              <a:buNone/>
            </a:pPr>
            <a:r>
              <a:rPr lang="en-US" dirty="0" smtClean="0"/>
              <a:t>If you know what you want to do with your career – or aren’t sure – the opportunities are there in every website built, convention run, or </a:t>
            </a:r>
            <a:r>
              <a:rPr lang="en-US" dirty="0" err="1" smtClean="0"/>
              <a:t>fanfic</a:t>
            </a:r>
            <a:r>
              <a:rPr lang="en-US" dirty="0" smtClean="0"/>
              <a:t> composed.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 Your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can help you:</a:t>
            </a:r>
          </a:p>
          <a:p>
            <a:r>
              <a:rPr lang="en-US" dirty="0" smtClean="0"/>
              <a:t>Improve skills you had – in many ways.</a:t>
            </a:r>
          </a:p>
          <a:p>
            <a:r>
              <a:rPr lang="en-US" dirty="0" smtClean="0"/>
              <a:t>Gain new skills in an interesting and supportive environment.</a:t>
            </a:r>
          </a:p>
          <a:p>
            <a:r>
              <a:rPr lang="en-US" dirty="0" smtClean="0"/>
              <a:t>Gain both specific and general skills – from learning to draw to general people skills.</a:t>
            </a:r>
          </a:p>
          <a:p>
            <a:pPr>
              <a:buNone/>
            </a:pPr>
            <a:r>
              <a:rPr lang="en-US" dirty="0" smtClean="0"/>
              <a:t>If you choose to direct this, you have many opportunities.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 Your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often leads us to develop useful habits:</a:t>
            </a:r>
          </a:p>
          <a:p>
            <a:r>
              <a:rPr lang="en-US" dirty="0" smtClean="0"/>
              <a:t>We develop organizational habits.</a:t>
            </a:r>
          </a:p>
          <a:p>
            <a:r>
              <a:rPr lang="en-US" dirty="0" smtClean="0"/>
              <a:t>We develop self-improvement habits.</a:t>
            </a:r>
          </a:p>
          <a:p>
            <a:r>
              <a:rPr lang="en-US" dirty="0" smtClean="0"/>
              <a:t>We develop social habits.</a:t>
            </a:r>
          </a:p>
          <a:p>
            <a:pPr marL="0">
              <a:buNone/>
            </a:pPr>
            <a:r>
              <a:rPr lang="en-US" dirty="0" smtClean="0"/>
              <a:t>There’s no reason to leave our best side in fandom – find ways to bring these habits to the rest of your life!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Informed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is often educational – more than we realize:</a:t>
            </a:r>
          </a:p>
          <a:p>
            <a:r>
              <a:rPr lang="en-US" dirty="0" smtClean="0"/>
              <a:t>You learn about careers.</a:t>
            </a:r>
          </a:p>
          <a:p>
            <a:r>
              <a:rPr lang="en-US" dirty="0" smtClean="0"/>
              <a:t>You learn about industries.</a:t>
            </a:r>
          </a:p>
          <a:p>
            <a:r>
              <a:rPr lang="en-US" dirty="0" smtClean="0"/>
              <a:t>You learn about the economy – believe it or not.</a:t>
            </a:r>
          </a:p>
          <a:p>
            <a:pPr marL="0">
              <a:buNone/>
            </a:pPr>
            <a:r>
              <a:rPr lang="en-US" dirty="0" smtClean="0"/>
              <a:t>You can learn a lot in fandom – you probably learned more than you realize.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Social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builds social skills and knowledge:</a:t>
            </a:r>
          </a:p>
          <a:p>
            <a:r>
              <a:rPr lang="en-US" dirty="0" smtClean="0"/>
              <a:t>You learn about connecting and dealing with people.</a:t>
            </a:r>
          </a:p>
          <a:p>
            <a:r>
              <a:rPr lang="en-US" dirty="0" smtClean="0"/>
              <a:t>You learn about collaborative work.</a:t>
            </a:r>
          </a:p>
          <a:p>
            <a:r>
              <a:rPr lang="en-US" dirty="0" smtClean="0"/>
              <a:t>You learn about social media.</a:t>
            </a:r>
          </a:p>
          <a:p>
            <a:pPr marL="0">
              <a:buNone/>
            </a:pPr>
            <a:r>
              <a:rPr lang="en-US" dirty="0" smtClean="0"/>
              <a:t>Fandom often is about other people.  The fandom social skills you learn can be applied to careers – fandom after all can be like a job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Focus #3:</a:t>
            </a:r>
            <a:br>
              <a:rPr lang="en-US" dirty="0" smtClean="0"/>
            </a:br>
            <a:r>
              <a:rPr lang="en-US" dirty="0" smtClean="0"/>
              <a:t>Get Connected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is a Way To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It’s often said by about anyone giving job advice that job searches, and indeed careers, are about networking and connecting with people.</a:t>
            </a:r>
          </a:p>
          <a:p>
            <a:pPr marL="0">
              <a:buNone/>
            </a:pPr>
            <a:r>
              <a:rPr lang="en-US" dirty="0" smtClean="0"/>
              <a:t>Fandom, which gives you everything from a list of achievements to networking opportunities, is a way to connect with people.  These connections can be focused on or can help with your career.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all about?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panel </a:t>
            </a:r>
            <a:r>
              <a:rPr lang="en-US" b="1" dirty="0" smtClean="0"/>
              <a:t>IS</a:t>
            </a:r>
            <a:r>
              <a:rPr lang="en-US" dirty="0" smtClean="0"/>
              <a:t> about using your hobbies in your career.</a:t>
            </a:r>
          </a:p>
          <a:p>
            <a:r>
              <a:rPr lang="en-US" dirty="0" smtClean="0"/>
              <a:t>This panel </a:t>
            </a:r>
            <a:r>
              <a:rPr lang="en-US" b="1" dirty="0" smtClean="0"/>
              <a:t>IS NOT </a:t>
            </a:r>
            <a:r>
              <a:rPr lang="en-US" dirty="0" smtClean="0"/>
              <a:t>about getting a specific job or working for a specific company.</a:t>
            </a:r>
          </a:p>
          <a:p>
            <a:r>
              <a:rPr lang="en-US" dirty="0" smtClean="0"/>
              <a:t>This panel </a:t>
            </a:r>
            <a:r>
              <a:rPr lang="en-US" b="1" dirty="0" smtClean="0"/>
              <a:t>IS</a:t>
            </a:r>
            <a:r>
              <a:rPr lang="en-US" dirty="0" smtClean="0"/>
              <a:t> about seeing your hobbies, interests, and obsessions as tools and how you can use them.</a:t>
            </a:r>
          </a:p>
          <a:p>
            <a:r>
              <a:rPr lang="en-US" dirty="0" smtClean="0"/>
              <a:t>This panel </a:t>
            </a:r>
            <a:r>
              <a:rPr lang="en-US" b="1" dirty="0" smtClean="0"/>
              <a:t>IS NOT</a:t>
            </a:r>
            <a:r>
              <a:rPr lang="en-US" dirty="0" smtClean="0"/>
              <a:t> about finding a situation of making money for no work.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Your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shows your abilities to an employer or client:</a:t>
            </a:r>
          </a:p>
          <a:p>
            <a:r>
              <a:rPr lang="en-US" dirty="0" smtClean="0"/>
              <a:t>You can fill a portfolio with work.</a:t>
            </a:r>
          </a:p>
          <a:p>
            <a:r>
              <a:rPr lang="en-US" dirty="0" smtClean="0"/>
              <a:t>You may publish various works like a blog or reviews.</a:t>
            </a:r>
          </a:p>
          <a:p>
            <a:r>
              <a:rPr lang="en-US" dirty="0" smtClean="0"/>
              <a:t>You may be in news articles.</a:t>
            </a:r>
          </a:p>
          <a:p>
            <a:r>
              <a:rPr lang="en-US" dirty="0" smtClean="0"/>
              <a:t>You may find references.</a:t>
            </a:r>
          </a:p>
          <a:p>
            <a:pPr marL="0">
              <a:buNone/>
            </a:pPr>
            <a:r>
              <a:rPr lang="en-US" dirty="0" smtClean="0"/>
              <a:t>You do a lot in fandom – find a way to use that to show people what you can do!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is a great way to make contacts:</a:t>
            </a:r>
          </a:p>
          <a:p>
            <a:r>
              <a:rPr lang="en-US" dirty="0" smtClean="0"/>
              <a:t>You can meet people in various industries.</a:t>
            </a:r>
          </a:p>
          <a:p>
            <a:r>
              <a:rPr lang="en-US" dirty="0" smtClean="0"/>
              <a:t>You can meet fellow fans with similar interests and band together.</a:t>
            </a:r>
          </a:p>
          <a:p>
            <a:r>
              <a:rPr lang="en-US" dirty="0" smtClean="0"/>
              <a:t>Meet role models.</a:t>
            </a:r>
          </a:p>
          <a:p>
            <a:r>
              <a:rPr lang="en-US" dirty="0" smtClean="0"/>
              <a:t>You may even find job opportunities!</a:t>
            </a:r>
          </a:p>
          <a:p>
            <a:pPr marL="0">
              <a:buNone/>
            </a:pPr>
            <a:r>
              <a:rPr lang="en-US" dirty="0" smtClean="0"/>
              <a:t>Always be sure to have your social media updated, and consider a “personal business card.”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Focus #4:</a:t>
            </a:r>
            <a:br>
              <a:rPr lang="en-US" dirty="0" smtClean="0"/>
            </a:br>
            <a:r>
              <a:rPr lang="en-US" dirty="0" smtClean="0"/>
              <a:t>The Big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Can be Your Gateway to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When you start applying fandom to your career, you can just end up focused on jobs, skills, and breaking into a company.</a:t>
            </a:r>
          </a:p>
          <a:p>
            <a:pPr marL="0">
              <a:buNone/>
            </a:pPr>
            <a:r>
              <a:rPr lang="en-US" dirty="0" smtClean="0"/>
              <a:t>Fandom also lets you see a bigger picture if you’d let it and expand your opportunities.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Relocated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can also help you find the ideal places for you:</a:t>
            </a:r>
          </a:p>
          <a:p>
            <a:r>
              <a:rPr lang="en-US" dirty="0" smtClean="0"/>
              <a:t>You can find places to relocate.</a:t>
            </a:r>
          </a:p>
          <a:p>
            <a:r>
              <a:rPr lang="en-US" dirty="0" smtClean="0"/>
              <a:t>You can scout locations.</a:t>
            </a:r>
          </a:p>
          <a:p>
            <a:r>
              <a:rPr lang="en-US" dirty="0" smtClean="0"/>
              <a:t>You can get help relocating.</a:t>
            </a:r>
          </a:p>
          <a:p>
            <a:pPr marL="0">
              <a:buNone/>
            </a:pPr>
            <a:r>
              <a:rPr lang="en-US" dirty="0" smtClean="0"/>
              <a:t>The right place is important for you.  Use the tools you have.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Your Own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Why not consider your own business?  Your hobbies can:</a:t>
            </a:r>
          </a:p>
          <a:p>
            <a:r>
              <a:rPr lang="en-US" dirty="0" smtClean="0"/>
              <a:t>Be a source of ideas.</a:t>
            </a:r>
          </a:p>
          <a:p>
            <a:r>
              <a:rPr lang="en-US" dirty="0" smtClean="0"/>
              <a:t>Be a source of feedback.</a:t>
            </a:r>
          </a:p>
          <a:p>
            <a:r>
              <a:rPr lang="en-US" dirty="0" smtClean="0"/>
              <a:t>Provide resources via “</a:t>
            </a:r>
            <a:r>
              <a:rPr lang="en-US" dirty="0" err="1" smtClean="0"/>
              <a:t>Fansourcing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Be a source of customers.</a:t>
            </a:r>
          </a:p>
          <a:p>
            <a:pPr marL="0">
              <a:buNone/>
            </a:pPr>
            <a:r>
              <a:rPr lang="en-US" dirty="0" smtClean="0"/>
              <a:t>Starting your own business isn’t for everyone, but fandom can give you a more solid foundation than many.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a New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Maybe it’s time for a Career Change.  Fandom can:</a:t>
            </a:r>
          </a:p>
          <a:p>
            <a:r>
              <a:rPr lang="en-US" dirty="0" smtClean="0"/>
              <a:t>Give you new ideas for a career.</a:t>
            </a:r>
          </a:p>
          <a:p>
            <a:r>
              <a:rPr lang="en-US" dirty="0" smtClean="0"/>
              <a:t>Meet people that can teach you about career options.</a:t>
            </a:r>
          </a:p>
          <a:p>
            <a:r>
              <a:rPr lang="en-US" dirty="0" smtClean="0"/>
              <a:t>Find new inspiration.</a:t>
            </a:r>
          </a:p>
          <a:p>
            <a:pPr marL="0">
              <a:buNone/>
            </a:pPr>
            <a:r>
              <a:rPr lang="en-US" dirty="0" smtClean="0"/>
              <a:t>You’re meeting successful people doing what you love at every convention.  You hear about them all the time.  Use that!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 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Gives You Advantages: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Being a fan provides many advantages:</a:t>
            </a:r>
          </a:p>
          <a:p>
            <a:r>
              <a:rPr lang="en-US" dirty="0" smtClean="0"/>
              <a:t>A chance to know yourself.</a:t>
            </a:r>
          </a:p>
          <a:p>
            <a:r>
              <a:rPr lang="en-US" dirty="0" smtClean="0"/>
              <a:t>A chance to improve yourself.</a:t>
            </a:r>
          </a:p>
          <a:p>
            <a:r>
              <a:rPr lang="en-US" dirty="0" smtClean="0"/>
              <a:t>A chance to get connected.</a:t>
            </a:r>
          </a:p>
          <a:p>
            <a:r>
              <a:rPr lang="en-US" dirty="0" smtClean="0"/>
              <a:t>A way to move beyond your location and career.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Forget: Be Aware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To truly use your fandom in your career requires you to be open to opportunities – and make them.</a:t>
            </a:r>
          </a:p>
          <a:p>
            <a:r>
              <a:rPr lang="en-US" dirty="0" smtClean="0"/>
              <a:t>Learn to look for them.</a:t>
            </a:r>
          </a:p>
          <a:p>
            <a:r>
              <a:rPr lang="en-US" dirty="0" smtClean="0"/>
              <a:t>Learn to brainstorm them – always have a notebook.</a:t>
            </a:r>
          </a:p>
          <a:p>
            <a:r>
              <a:rPr lang="en-US" dirty="0" smtClean="0"/>
              <a:t>Keep reading and improving and opening your mind – Blogs, newsfeeds, books, etc.</a:t>
            </a:r>
          </a:p>
          <a:p>
            <a:r>
              <a:rPr lang="en-US" dirty="0" smtClean="0"/>
              <a:t>Keep having fun so your mind is open.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 am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unrepentant long-term geek.  I saw Star Wars AND Akira in theaters and played actual Space Invaders machines.</a:t>
            </a:r>
          </a:p>
          <a:p>
            <a:r>
              <a:rPr lang="en-US" dirty="0" smtClean="0"/>
              <a:t>A professional geek – 18 years in IT, multiple certifications, working in graphic software.</a:t>
            </a:r>
          </a:p>
          <a:p>
            <a:r>
              <a:rPr lang="en-US" dirty="0" smtClean="0"/>
              <a:t>A blogger, writer, and coach on the subject of careers for people with media, communications, and technology interests – </a:t>
            </a:r>
            <a:r>
              <a:rPr lang="en-US" dirty="0" err="1" smtClean="0"/>
              <a:t>fangirls</a:t>
            </a:r>
            <a:r>
              <a:rPr lang="en-US" dirty="0" smtClean="0"/>
              <a:t>, </a:t>
            </a:r>
            <a:r>
              <a:rPr lang="en-US" dirty="0" err="1" smtClean="0"/>
              <a:t>fanboys</a:t>
            </a:r>
            <a:r>
              <a:rPr lang="en-US" dirty="0" smtClean="0"/>
              <a:t>, nerds, geeks, otaku, and more.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Forget: Give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When – or before you make it – help others.</a:t>
            </a:r>
          </a:p>
          <a:p>
            <a:pPr marL="0"/>
            <a:r>
              <a:rPr lang="en-US" dirty="0" smtClean="0"/>
              <a:t>Give people a leg up.</a:t>
            </a:r>
          </a:p>
          <a:p>
            <a:pPr marL="0"/>
            <a:r>
              <a:rPr lang="en-US" dirty="0" smtClean="0"/>
              <a:t>“Idea Tithing” – Share your ideas.</a:t>
            </a:r>
          </a:p>
          <a:p>
            <a:pPr marL="0"/>
            <a:r>
              <a:rPr lang="en-US" dirty="0" smtClean="0"/>
              <a:t>Perhaps do presentations at conventions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your handout for useful information!</a:t>
            </a:r>
          </a:p>
          <a:p>
            <a:r>
              <a:rPr lang="en-US" dirty="0" smtClean="0"/>
              <a:t>Contact me at </a:t>
            </a:r>
            <a:r>
              <a:rPr lang="en-US" dirty="0" smtClean="0">
                <a:hlinkClick r:id="rId2"/>
              </a:rPr>
              <a:t>http://www.stevensavage.com/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 smtClean="0"/>
              <a:t>can get my books at </a:t>
            </a:r>
            <a:r>
              <a:rPr lang="en-US" dirty="0" smtClean="0">
                <a:hlinkClick r:id="rId3"/>
              </a:rPr>
              <a:t>http://www.informotron.com/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situation?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want:</a:t>
            </a:r>
          </a:p>
          <a:p>
            <a:r>
              <a:rPr lang="en-US" dirty="0" smtClean="0"/>
              <a:t>A career that uses your interests.</a:t>
            </a:r>
          </a:p>
          <a:p>
            <a:r>
              <a:rPr lang="en-US" dirty="0" smtClean="0"/>
              <a:t>A career that uses some or all of your hobbies.</a:t>
            </a:r>
          </a:p>
          <a:p>
            <a:pPr>
              <a:buNone/>
            </a:pPr>
            <a:r>
              <a:rPr lang="en-US" dirty="0" smtClean="0"/>
              <a:t>Your challenge:</a:t>
            </a:r>
          </a:p>
          <a:p>
            <a:r>
              <a:rPr lang="en-US" dirty="0" smtClean="0"/>
              <a:t>You’re not sure how to do this.</a:t>
            </a:r>
          </a:p>
          <a:p>
            <a:r>
              <a:rPr lang="en-US" dirty="0" smtClean="0"/>
              <a:t>There’s often social or other pressures.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Your goal is to get a new perspective on your fandom.</a:t>
            </a:r>
          </a:p>
          <a:p>
            <a:r>
              <a:rPr lang="en-US" dirty="0" smtClean="0"/>
              <a:t>See the opportunities you’ve otherwise missed.</a:t>
            </a:r>
          </a:p>
          <a:p>
            <a:r>
              <a:rPr lang="en-US" dirty="0" smtClean="0"/>
              <a:t>Hear what it has to tell you about yourself and your interests.</a:t>
            </a:r>
          </a:p>
          <a:p>
            <a:r>
              <a:rPr lang="en-US" dirty="0" smtClean="0"/>
              <a:t>Connect with your fandom in new ways – as something to improve or even provide a career.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Focus #1:</a:t>
            </a:r>
            <a:br>
              <a:rPr lang="en-US" dirty="0" smtClean="0"/>
            </a:br>
            <a:r>
              <a:rPr lang="en-US" dirty="0" smtClean="0"/>
              <a:t>Finding Out What You Like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Fandom is a Gate to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buNone/>
            </a:pPr>
            <a:r>
              <a:rPr lang="en-US" dirty="0" smtClean="0"/>
              <a:t>“What do I want to do with my life?” is a question many people ask, but few answer successfully.</a:t>
            </a:r>
          </a:p>
          <a:p>
            <a:pPr marL="0">
              <a:buNone/>
            </a:pPr>
            <a:r>
              <a:rPr lang="en-US" dirty="0" smtClean="0"/>
              <a:t>Fandom, which tells you a lot about yourself – and lets you learn a lot, can be a key to answering that question.</a:t>
            </a:r>
          </a:p>
          <a:p>
            <a:pPr marL="0">
              <a:buNone/>
            </a:pPr>
            <a:r>
              <a:rPr lang="en-US" dirty="0" smtClean="0"/>
              <a:t>After all something you spend hours doing, talking about, etc. tells you a great deal about yourself.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Aware Of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can tell you:</a:t>
            </a:r>
          </a:p>
          <a:p>
            <a:r>
              <a:rPr lang="en-US" dirty="0" smtClean="0"/>
              <a:t>What skills you like to use.</a:t>
            </a:r>
          </a:p>
          <a:p>
            <a:r>
              <a:rPr lang="en-US" dirty="0" smtClean="0"/>
              <a:t>What you’re good at or can become good at (or will at least like to learn)</a:t>
            </a:r>
          </a:p>
          <a:p>
            <a:r>
              <a:rPr lang="en-US" dirty="0" smtClean="0"/>
              <a:t>Fandom can tell you both about “hard” skills” and “soft” skills you enjoy using or want to learn.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Aware of your Areas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Fandom can tell you:</a:t>
            </a:r>
          </a:p>
          <a:p>
            <a:r>
              <a:rPr lang="en-US" dirty="0" smtClean="0"/>
              <a:t>What kind of career you’d like.</a:t>
            </a:r>
          </a:p>
          <a:p>
            <a:r>
              <a:rPr lang="en-US" dirty="0" smtClean="0"/>
              <a:t>What you’d like to work on or with who.</a:t>
            </a:r>
          </a:p>
          <a:p>
            <a:r>
              <a:rPr lang="en-US" dirty="0" smtClean="0"/>
              <a:t>What industry you’d be interested in.</a:t>
            </a:r>
          </a:p>
          <a:p>
            <a:r>
              <a:rPr lang="en-US" dirty="0" smtClean="0"/>
              <a:t>Where you’d like to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256</TotalTime>
  <Words>1411</Words>
  <Application>Microsoft Macintosh PowerPoint</Application>
  <PresentationFormat>On-screen Show (4:3)</PresentationFormat>
  <Paragraphs>153</Paragraphs>
  <Slides>31</Slides>
  <Notes>9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Civic</vt:lpstr>
      <vt:lpstr>From Fan To Pro: Using Your Hobbies in Your Career</vt:lpstr>
      <vt:lpstr>What is this all about? </vt:lpstr>
      <vt:lpstr>Who I am . . .</vt:lpstr>
      <vt:lpstr>Your situation?</vt:lpstr>
      <vt:lpstr>The Solution</vt:lpstr>
      <vt:lpstr>Fandom Focus #1: Finding Out What You Like</vt:lpstr>
      <vt:lpstr>Fandom is a Gate to Awareness</vt:lpstr>
      <vt:lpstr>Become Aware Of Skills</vt:lpstr>
      <vt:lpstr>Become Aware of your Areas of Interest</vt:lpstr>
      <vt:lpstr>Become Aware of Your Values</vt:lpstr>
      <vt:lpstr>Putting It Together</vt:lpstr>
      <vt:lpstr>Fandom Focus #2: Improving Yourself</vt:lpstr>
      <vt:lpstr>Fandom is a Way To Grow</vt:lpstr>
      <vt:lpstr>Grow Your Skills</vt:lpstr>
      <vt:lpstr>Leverage Your Habits</vt:lpstr>
      <vt:lpstr>Get Informed</vt:lpstr>
      <vt:lpstr>Get Social</vt:lpstr>
      <vt:lpstr>Fandom Focus #3: Get Connected</vt:lpstr>
      <vt:lpstr>Fandom is a Way To Connect</vt:lpstr>
      <vt:lpstr>Show Your Skills</vt:lpstr>
      <vt:lpstr>Network</vt:lpstr>
      <vt:lpstr>Fandom Focus #4: The Big Picture</vt:lpstr>
      <vt:lpstr>Fandom Can be Your Gateway to More</vt:lpstr>
      <vt:lpstr>Get Relocated</vt:lpstr>
      <vt:lpstr>Start Your Own Business</vt:lpstr>
      <vt:lpstr>Start a New Career</vt:lpstr>
      <vt:lpstr>Wrapping Up</vt:lpstr>
      <vt:lpstr>Fandom Gives You Advantages:</vt:lpstr>
      <vt:lpstr>Never Forget: Be Aware</vt:lpstr>
      <vt:lpstr>Never Forget: Give Back</vt:lpstr>
      <vt:lpstr>For More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Fan To Pro: Using Your Hobbies in Your Career</dc:title>
  <dc:creator>Steven Savage</dc:creator>
  <cp:lastModifiedBy>Steven Savage</cp:lastModifiedBy>
  <cp:revision>29</cp:revision>
  <dcterms:created xsi:type="dcterms:W3CDTF">2015-09-19T04:26:44Z</dcterms:created>
  <dcterms:modified xsi:type="dcterms:W3CDTF">2015-09-19T04:27:20Z</dcterms:modified>
</cp:coreProperties>
</file>