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85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728" autoAdjust="0"/>
  </p:normalViewPr>
  <p:slideViewPr>
    <p:cSldViewPr snapToGrid="0" snapToObjects="1">
      <p:cViewPr>
        <p:scale>
          <a:sx n="100" d="100"/>
          <a:sy n="100" d="100"/>
        </p:scale>
        <p:origin x="-1128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95F34-B1F8-BB47-87E8-A30DB2FDE797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47C6-3A27-2543-9C55-E69FA1725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2FAA6-D621-4942-85D4-ABC85934673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C45E-DC28-0343-867C-A9EDB085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F9EBC9-2147-324A-B1DC-F7468E329585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AB5367-CBF8-A743-9C38-89A70B4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vensavage.com/" TargetMode="External"/><Relationship Id="rId3" Type="http://schemas.openxmlformats.org/officeDocument/2006/relationships/hyperlink" Target="http://www.informotro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vensavag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EPIC RESUME GO!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to the Adventure of condensing your career into bullet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2400"/>
            <a:ext cx="5689599" cy="320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9700" y="749300"/>
            <a:ext cx="241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These guys probably have awesome resumes.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Make One?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First, describe yourself as best you can in three paragraphs.</a:t>
            </a:r>
          </a:p>
          <a:p>
            <a:r>
              <a:rPr lang="en-US" dirty="0" smtClean="0"/>
              <a:t>Then, shrink your description to one paragraph.  This is also great for an “elevator pitch”</a:t>
            </a:r>
          </a:p>
          <a:p>
            <a:r>
              <a:rPr lang="en-US" dirty="0" smtClean="0"/>
              <a:t>Then, turn it into a sentence.  This is what you use</a:t>
            </a:r>
          </a:p>
          <a:p>
            <a:r>
              <a:rPr lang="en-US" dirty="0" smtClean="0"/>
              <a:t>You can also try and condense it into a quick nickname or summary like “Geek 2.0” or “The Sultan of Swat” or “The Accountant for the Future”.</a:t>
            </a:r>
          </a:p>
          <a:p>
            <a:r>
              <a:rPr lang="en-US" dirty="0" smtClean="0"/>
              <a:t>MAKE IT EPIC: This is where you learn – and sum up – your story.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Skills Section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Like all those old character sheets in Role-Playing games, but with more experience in clerical work and documentation.</a:t>
            </a:r>
            <a:endParaRPr lang="en-US" dirty="0"/>
          </a:p>
        </p:txBody>
      </p:sp>
      <p:pic>
        <p:nvPicPr>
          <p:cNvPr id="9" name="Picture Placeholder 8" descr="Vaderiz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947241" y="676835"/>
            <a:ext cx="5649317" cy="2587752"/>
          </a:xfrm>
        </p:spPr>
      </p:pic>
      <p:sp>
        <p:nvSpPr>
          <p:cNvPr id="10" name="TextBox 9"/>
          <p:cNvSpPr txBox="1"/>
          <p:nvPr/>
        </p:nvSpPr>
        <p:spPr>
          <a:xfrm>
            <a:off x="6934200" y="7493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This probably isn’t on your resume, but it can still be exciting.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Skills Section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like any scene in a movie or book where you learn what people can do.</a:t>
            </a:r>
          </a:p>
          <a:p>
            <a:r>
              <a:rPr lang="en-US" dirty="0" smtClean="0"/>
              <a:t>It communicates what you’re capable of.</a:t>
            </a:r>
          </a:p>
          <a:p>
            <a:r>
              <a:rPr lang="en-US" dirty="0" smtClean="0"/>
              <a:t>Makes it clear that you know enough that you’re not </a:t>
            </a:r>
            <a:r>
              <a:rPr lang="en-US" dirty="0" err="1" smtClean="0"/>
              <a:t>Bsing</a:t>
            </a:r>
            <a:r>
              <a:rPr lang="en-US" dirty="0" smtClean="0"/>
              <a:t> them.</a:t>
            </a:r>
          </a:p>
          <a:p>
            <a:r>
              <a:rPr lang="en-US" dirty="0" smtClean="0"/>
              <a:t>Gives details on what you do so people can get to the specifics – if they care.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Make One?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all your skills.  Yeah.  All of them.</a:t>
            </a:r>
          </a:p>
          <a:p>
            <a:r>
              <a:rPr lang="en-US" dirty="0" smtClean="0"/>
              <a:t>Figure which ones are relevant on your resume.</a:t>
            </a:r>
          </a:p>
          <a:p>
            <a:r>
              <a:rPr lang="en-US" dirty="0" smtClean="0"/>
              <a:t>Put them into groups.</a:t>
            </a:r>
          </a:p>
          <a:p>
            <a:r>
              <a:rPr lang="en-US" dirty="0" smtClean="0"/>
              <a:t>Turn the groups into 4-6 categories and list the categories with the skills.</a:t>
            </a:r>
          </a:p>
          <a:p>
            <a:r>
              <a:rPr lang="en-US" dirty="0" smtClean="0"/>
              <a:t>MAKE IT EPIC: This shows off what you can do, so make sure it shows real knowledge.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For Effect!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Formatting Is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343150"/>
            <a:ext cx="64389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Job History as </a:t>
            </a:r>
            <a:r>
              <a:rPr lang="en-US" dirty="0" err="1" smtClean="0"/>
              <a:t>Backstory</a:t>
            </a:r>
            <a:r>
              <a:rPr lang="en-US" dirty="0" smtClean="0"/>
              <a:t>, but probably with </a:t>
            </a:r>
            <a:r>
              <a:rPr lang="en-US" smtClean="0"/>
              <a:t>less wavy-</a:t>
            </a:r>
            <a:r>
              <a:rPr lang="en-US" dirty="0" smtClean="0"/>
              <a:t>lens flashbacks.</a:t>
            </a:r>
            <a:endParaRPr lang="en-US" dirty="0"/>
          </a:p>
        </p:txBody>
      </p:sp>
      <p:pic>
        <p:nvPicPr>
          <p:cNvPr id="9" name="Picture Placeholder 8" descr="Vaderiz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490041" y="836291"/>
            <a:ext cx="6291759" cy="2526851"/>
          </a:xfrm>
        </p:spPr>
      </p:pic>
      <p:sp>
        <p:nvSpPr>
          <p:cNvPr id="10" name="TextBox 9"/>
          <p:cNvSpPr txBox="1"/>
          <p:nvPr/>
        </p:nvSpPr>
        <p:spPr>
          <a:xfrm>
            <a:off x="6781800" y="7493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Job History</a:t>
            </a:r>
            <a:r>
              <a:rPr lang="en-US" sz="2400" dirty="0" smtClean="0">
                <a:solidFill>
                  <a:schemeClr val="bg1"/>
                </a:solidFill>
              </a:rPr>
              <a:t> Is Your </a:t>
            </a:r>
            <a:r>
              <a:rPr lang="en-US" sz="2400" smtClean="0">
                <a:solidFill>
                  <a:schemeClr val="bg1"/>
                </a:solidFill>
              </a:rPr>
              <a:t>Own Epic.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History is your </a:t>
            </a:r>
            <a:r>
              <a:rPr lang="en-US" dirty="0" err="1" smtClean="0"/>
              <a:t>Backstory</a:t>
            </a:r>
            <a:r>
              <a:rPr lang="en-US" dirty="0" smtClean="0"/>
              <a:t> – and in many ways, the core of your tale.</a:t>
            </a:r>
          </a:p>
          <a:p>
            <a:r>
              <a:rPr lang="en-US" dirty="0" smtClean="0"/>
              <a:t>It shows what you have done.</a:t>
            </a:r>
          </a:p>
          <a:p>
            <a:r>
              <a:rPr lang="en-US" dirty="0" smtClean="0"/>
              <a:t>It shows what you have learned.</a:t>
            </a:r>
          </a:p>
          <a:p>
            <a:r>
              <a:rPr lang="en-US" dirty="0" smtClean="0"/>
              <a:t>It shows what you have achieved.</a:t>
            </a:r>
          </a:p>
          <a:p>
            <a:r>
              <a:rPr lang="en-US" dirty="0" smtClean="0"/>
              <a:t>It shows what you have become.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Your Job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who you worked for, when, what you did – and most importantly your achievements.</a:t>
            </a:r>
          </a:p>
          <a:p>
            <a:r>
              <a:rPr lang="en-US" dirty="0" smtClean="0"/>
              <a:t>Achievements truly show what you did and can do – and help if you can put numbers around them.  They are “key elements” of your story.</a:t>
            </a:r>
          </a:p>
          <a:p>
            <a:r>
              <a:rPr lang="en-US" dirty="0" smtClean="0"/>
              <a:t>Keep your achievements to around 3 or so per job, depending, and be concise.</a:t>
            </a:r>
          </a:p>
          <a:p>
            <a:r>
              <a:rPr lang="en-US" dirty="0" smtClean="0"/>
              <a:t>MAKE IT EPIC: Be sure to include achievements that show your career path and skill use.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Education, Training, Certification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have to show off how you spent everyone’s money.</a:t>
            </a:r>
            <a:endParaRPr lang="en-US" dirty="0"/>
          </a:p>
        </p:txBody>
      </p:sp>
      <p:pic>
        <p:nvPicPr>
          <p:cNvPr id="9" name="Picture Placeholder 8" descr="Vaderiz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1133289" y="836291"/>
            <a:ext cx="5005263" cy="2526851"/>
          </a:xfrm>
        </p:spPr>
      </p:pic>
      <p:sp>
        <p:nvSpPr>
          <p:cNvPr id="10" name="TextBox 9"/>
          <p:cNvSpPr txBox="1"/>
          <p:nvPr/>
        </p:nvSpPr>
        <p:spPr>
          <a:xfrm>
            <a:off x="6781800" y="7493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Just think, all those years of training condensed to three lines of text!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Education, Training, and Certification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these shows off part of your “</a:t>
            </a:r>
            <a:r>
              <a:rPr lang="en-US" dirty="0" err="1" smtClean="0"/>
              <a:t>Backstory</a:t>
            </a:r>
            <a:r>
              <a:rPr lang="en-US" dirty="0" smtClean="0"/>
              <a:t>,” tells about your growth, and shows your commitment.</a:t>
            </a:r>
          </a:p>
          <a:p>
            <a:r>
              <a:rPr lang="en-US" dirty="0" smtClean="0"/>
              <a:t>EDUCATION: Shows what you learned and can do – or how you changed your mind about that music major.</a:t>
            </a:r>
          </a:p>
          <a:p>
            <a:r>
              <a:rPr lang="en-US" dirty="0" smtClean="0"/>
              <a:t>TRAINING: Shows how you grew deliberately.</a:t>
            </a:r>
          </a:p>
          <a:p>
            <a:r>
              <a:rPr lang="en-US" dirty="0" smtClean="0"/>
              <a:t>CERTIFICATION: Shows professional awareness and the ability to be tested and validated.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So What Is This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hate making resumes.</a:t>
            </a:r>
          </a:p>
          <a:p>
            <a:r>
              <a:rPr lang="en-US" dirty="0" smtClean="0"/>
              <a:t>You have to make resumes.</a:t>
            </a:r>
          </a:p>
          <a:p>
            <a:r>
              <a:rPr lang="en-US" dirty="0" smtClean="0"/>
              <a:t>You are a creative person, judging by your disturbing </a:t>
            </a:r>
            <a:r>
              <a:rPr lang="en-US" dirty="0" err="1" smtClean="0"/>
              <a:t>fanfics</a:t>
            </a:r>
            <a:r>
              <a:rPr lang="en-US" dirty="0" smtClean="0"/>
              <a:t> and weird My Little Pony Fan Art.</a:t>
            </a:r>
          </a:p>
          <a:p>
            <a:r>
              <a:rPr lang="en-US" dirty="0" smtClean="0"/>
              <a:t>You can make your resume a creative exercise by calling on your imagination.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Showing Off your “ETC”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usually go in this very order.</a:t>
            </a:r>
          </a:p>
          <a:p>
            <a:r>
              <a:rPr lang="en-US" dirty="0" smtClean="0"/>
              <a:t>EDUCATION: Show where, what you did, and any extras.  GPA optional.</a:t>
            </a:r>
          </a:p>
          <a:p>
            <a:r>
              <a:rPr lang="en-US" dirty="0" smtClean="0"/>
              <a:t>TRAINING: Show relevant training – and where you got it.  A few bullet points usually does it.</a:t>
            </a:r>
          </a:p>
          <a:p>
            <a:r>
              <a:rPr lang="en-US" dirty="0" smtClean="0"/>
              <a:t>CERTIFICATION: Shows that you’re committed and validated to your work.  List what it is and any involved institutions.</a:t>
            </a:r>
          </a:p>
          <a:p>
            <a:r>
              <a:rPr lang="en-US" dirty="0" smtClean="0"/>
              <a:t>MAKE IT EPIC: Make sure it reflects your skills and story  - and this may give you ideas to improve.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Memberships, Publications, And More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Details Make The Difference – and you probably look less boring.</a:t>
            </a:r>
            <a:endParaRPr lang="en-US" dirty="0"/>
          </a:p>
        </p:txBody>
      </p:sp>
      <p:pic>
        <p:nvPicPr>
          <p:cNvPr id="9" name="Picture Placeholder 8" descr="Vaderiz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602431" y="368300"/>
            <a:ext cx="5264969" cy="2961545"/>
          </a:xfrm>
        </p:spPr>
      </p:pic>
      <p:sp>
        <p:nvSpPr>
          <p:cNvPr id="10" name="TextBox 9"/>
          <p:cNvSpPr txBox="1"/>
          <p:nvPr/>
        </p:nvSpPr>
        <p:spPr>
          <a:xfrm>
            <a:off x="6781800" y="7493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Everyone is a character, just some of us more than others.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Memberships, Hobbies, And More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resume without personal details is boring, forgettable, and dehumanized.  Show more about yourself</a:t>
            </a:r>
          </a:p>
          <a:p>
            <a:r>
              <a:rPr lang="en-US" dirty="0" smtClean="0"/>
              <a:t>MEMBERSHIPS: Show what you care about and get involved in.</a:t>
            </a:r>
          </a:p>
          <a:p>
            <a:r>
              <a:rPr lang="en-US" dirty="0" smtClean="0"/>
              <a:t>PUBLICATIONS: Show what you’ve done.</a:t>
            </a:r>
          </a:p>
          <a:p>
            <a:r>
              <a:rPr lang="en-US" dirty="0" smtClean="0"/>
              <a:t>HOBBIES: Show who you are and what you do.</a:t>
            </a:r>
          </a:p>
          <a:p>
            <a:r>
              <a:rPr lang="en-US" dirty="0" smtClean="0"/>
              <a:t>Depending on your career and interests these may or may not be relevant – and that can change.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List?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Memberships are best put right after education/before hobbies, especially if the memberships are relevant to your career.  If you belong to a professional organization, play that up.</a:t>
            </a:r>
          </a:p>
          <a:p>
            <a:r>
              <a:rPr lang="en-US" dirty="0" smtClean="0"/>
              <a:t>Publications and similar achievements should be at or near the end, depending on relevance.</a:t>
            </a:r>
          </a:p>
          <a:p>
            <a:r>
              <a:rPr lang="en-US" dirty="0" smtClean="0"/>
              <a:t>Hobbies should almost always be at the end of a resume.</a:t>
            </a:r>
          </a:p>
          <a:p>
            <a:r>
              <a:rPr lang="en-US" dirty="0" smtClean="0"/>
              <a:t>MAKE IT EPIC: Be sure to include what’s relevant to your story!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It All The Way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Like any good film, you want to tie it all together.</a:t>
            </a:r>
            <a:endParaRPr lang="en-US" dirty="0"/>
          </a:p>
        </p:txBody>
      </p:sp>
      <p:pic>
        <p:nvPicPr>
          <p:cNvPr id="9" name="Picture Placeholder 8" descr="Vaderiz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602431" y="625274"/>
            <a:ext cx="6179369" cy="2693818"/>
          </a:xfrm>
        </p:spPr>
      </p:pic>
      <p:sp>
        <p:nvSpPr>
          <p:cNvPr id="10" name="TextBox 9"/>
          <p:cNvSpPr txBox="1"/>
          <p:nvPr/>
        </p:nvSpPr>
        <p:spPr>
          <a:xfrm>
            <a:off x="6781800" y="7493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Making a Good Resume Feels Like This.  But without the hair.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Sure To Go Beyond The Resume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resume is just part of the creative exercise.</a:t>
            </a:r>
          </a:p>
          <a:p>
            <a:r>
              <a:rPr lang="en-US" dirty="0" smtClean="0"/>
              <a:t>You can do more – with tie-ins, extras, and further creative activities.</a:t>
            </a:r>
          </a:p>
          <a:p>
            <a:r>
              <a:rPr lang="en-US" dirty="0" smtClean="0"/>
              <a:t>These can get obnoxious, so be careful – but don’t be afraid to dream.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“Extras”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your resume in different styles, formats, etc.  Make it truly creative and yours (Unless you’re boring, like me).</a:t>
            </a:r>
          </a:p>
          <a:p>
            <a:r>
              <a:rPr lang="en-US" dirty="0" smtClean="0"/>
              <a:t>Have interesting business cards – and always have your own business card.</a:t>
            </a:r>
          </a:p>
          <a:p>
            <a:r>
              <a:rPr lang="en-US" dirty="0" smtClean="0"/>
              <a:t>Look for “tie ins” like merchandise and movies.  Can you provide code examples, art, portfolios, etc.</a:t>
            </a:r>
          </a:p>
          <a:p>
            <a:r>
              <a:rPr lang="en-US" dirty="0" smtClean="0"/>
              <a:t>Have a personal website of some kind, even if its just a domain directing to your LinkedIn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now, like a good film, this presentation ends.  And like a good film, hopefully without lame sequels.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7493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Everyone, take a break.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 descr="LOLCAT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-59325" r="-59325"/>
          <a:stretch>
            <a:fillRect/>
          </a:stretch>
        </p:blipFill>
        <p:spPr>
          <a:xfrm>
            <a:off x="-1201850" y="0"/>
            <a:ext cx="9533050" cy="327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good resume is a storytelling activity.</a:t>
            </a:r>
          </a:p>
          <a:p>
            <a:r>
              <a:rPr lang="en-US" dirty="0" smtClean="0"/>
              <a:t>Treating it like storytelling makes it more interesting to do – and makes a better resume.</a:t>
            </a:r>
          </a:p>
          <a:p>
            <a:r>
              <a:rPr lang="en-US" dirty="0" smtClean="0"/>
              <a:t>The parts of your resume come together to tell a tale, much like parts of a book or movie do.</a:t>
            </a:r>
          </a:p>
          <a:p>
            <a:r>
              <a:rPr lang="en-US" dirty="0" smtClean="0"/>
              <a:t>The resume is just one cornerstone of a larger job 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Free To Contact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 me at </a:t>
            </a:r>
            <a:r>
              <a:rPr lang="en-US" dirty="0" smtClean="0">
                <a:hlinkClick r:id="rId2"/>
              </a:rPr>
              <a:t>http://www.stevensavage.com/</a:t>
            </a:r>
            <a:endParaRPr lang="en-US" dirty="0" smtClean="0"/>
          </a:p>
          <a:p>
            <a:r>
              <a:rPr lang="en-US" dirty="0" smtClean="0"/>
              <a:t>Feel free to email me with questions – or answers.</a:t>
            </a:r>
          </a:p>
          <a:p>
            <a:r>
              <a:rPr lang="en-US" dirty="0" smtClean="0"/>
              <a:t>And let me blatantly promote the book based off of this!  You can get it at </a:t>
            </a:r>
            <a:r>
              <a:rPr lang="en-US" dirty="0" smtClean="0">
                <a:hlinkClick r:id="rId3"/>
              </a:rPr>
              <a:t>http://www.informotron.com/</a:t>
            </a:r>
            <a:r>
              <a:rPr lang="en-US" dirty="0" smtClean="0"/>
              <a:t>!  There, I’m done!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Resume Is Telling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resume tells the story of you.</a:t>
            </a:r>
          </a:p>
          <a:p>
            <a:r>
              <a:rPr lang="en-US" dirty="0" smtClean="0"/>
              <a:t>A resume should tell such a compelling story that someone ends it with “you’re hired.”</a:t>
            </a:r>
          </a:p>
          <a:p>
            <a:r>
              <a:rPr lang="en-US" dirty="0" smtClean="0"/>
              <a:t>When you make a resume a storytelling exercise, it’s a lot more interesting.</a:t>
            </a:r>
          </a:p>
          <a:p>
            <a:r>
              <a:rPr lang="en-US" dirty="0" smtClean="0"/>
              <a:t>When you make a compelling resume, it’s also more interesting for the poor person reading it.</a:t>
            </a:r>
          </a:p>
          <a:p>
            <a:r>
              <a:rPr lang="en-US" dirty="0" smtClean="0"/>
              <a:t>It’s Mary Sue/Gary Stu, but more exciting because it’s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Steve Savage, Project Manager, Speaker, and Elder Geek.</a:t>
            </a:r>
          </a:p>
          <a:p>
            <a:r>
              <a:rPr lang="en-US" dirty="0" smtClean="0"/>
              <a:t>I write and speak on “Geeky” jobs, careers, creativity, and culture.</a:t>
            </a:r>
          </a:p>
          <a:p>
            <a:r>
              <a:rPr lang="en-US" dirty="0" smtClean="0"/>
              <a:t>I can be reached at </a:t>
            </a:r>
            <a:r>
              <a:rPr lang="en-US" dirty="0" smtClean="0">
                <a:hlinkClick r:id="rId2"/>
              </a:rPr>
              <a:t>http://www.stevensavage.com/</a:t>
            </a:r>
            <a:endParaRPr lang="en-US" dirty="0" smtClean="0"/>
          </a:p>
          <a:p>
            <a:r>
              <a:rPr lang="en-US" dirty="0" smtClean="0"/>
              <a:t>I created this presentation after blogging about resumes and writing a book on it as a lot of resumes I’ve had to read are </a:t>
            </a:r>
            <a:r>
              <a:rPr lang="en-US" b="1" dirty="0" smtClean="0"/>
              <a:t>TERRIBLE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job market also sucks so bad I could clean a rug with it and I want to help.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 Resume Tells Your 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like an Epic Blockbuster, only you’re not played by Tom </a:t>
            </a:r>
            <a:r>
              <a:rPr lang="en-US" dirty="0" err="1" smtClean="0"/>
              <a:t>Hiddleston</a:t>
            </a:r>
            <a:r>
              <a:rPr lang="en-US" dirty="0" smtClean="0"/>
              <a:t>.  Sorry.</a:t>
            </a:r>
          </a:p>
          <a:p>
            <a:endParaRPr lang="en-US" dirty="0"/>
          </a:p>
        </p:txBody>
      </p:sp>
      <p:pic>
        <p:nvPicPr>
          <p:cNvPr id="7" name="Picture Placeholder 6" descr="Popcorn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-9482" r="-9482"/>
          <a:stretch>
            <a:fillRect/>
          </a:stretch>
        </p:blipFill>
        <p:spPr>
          <a:xfrm>
            <a:off x="12700" y="676835"/>
            <a:ext cx="7543800" cy="2587752"/>
          </a:xfrm>
        </p:spPr>
      </p:pic>
      <p:sp>
        <p:nvSpPr>
          <p:cNvPr id="9" name="TextBox 8"/>
          <p:cNvSpPr txBox="1"/>
          <p:nvPr/>
        </p:nvSpPr>
        <p:spPr>
          <a:xfrm>
            <a:off x="6972300" y="749300"/>
            <a:ext cx="217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Being like J.R.R. </a:t>
            </a:r>
            <a:r>
              <a:rPr lang="en-US" sz="2400" dirty="0" err="1" smtClean="0">
                <a:solidFill>
                  <a:schemeClr val="bg1"/>
                </a:solidFill>
              </a:rPr>
              <a:t>Tolkein</a:t>
            </a:r>
            <a:r>
              <a:rPr lang="en-US" sz="2400" dirty="0" smtClean="0">
                <a:solidFill>
                  <a:schemeClr val="bg1"/>
                </a:solidFill>
              </a:rPr>
              <a:t>, but less wordy.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 A Book Or Movie, Your Resume Is More than The Sum of Its Parts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piece comes together to help tell your story.</a:t>
            </a:r>
          </a:p>
          <a:p>
            <a:r>
              <a:rPr lang="en-US" dirty="0" smtClean="0"/>
              <a:t>Every piece works with the other pieces to tell your tale.</a:t>
            </a:r>
          </a:p>
          <a:p>
            <a:r>
              <a:rPr lang="en-US" dirty="0" smtClean="0"/>
              <a:t>Every piece has to get people’s attention as they have different interests.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 Of An Epic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Opening Statement – Your “tagline” your “summary.”  Gets attention and is snappy.</a:t>
            </a:r>
          </a:p>
          <a:p>
            <a:r>
              <a:rPr lang="en-US" dirty="0" smtClean="0"/>
              <a:t>Skills –“Character Profile.”  Shows people what you can do.</a:t>
            </a:r>
          </a:p>
          <a:p>
            <a:r>
              <a:rPr lang="en-US" dirty="0" smtClean="0"/>
              <a:t>Job History – “</a:t>
            </a:r>
            <a:r>
              <a:rPr lang="en-US" dirty="0" err="1" smtClean="0"/>
              <a:t>Backstory</a:t>
            </a:r>
            <a:r>
              <a:rPr lang="en-US" dirty="0" smtClean="0"/>
              <a:t>.”  Tells how you got here and who you are.</a:t>
            </a:r>
          </a:p>
          <a:p>
            <a:r>
              <a:rPr lang="en-US" dirty="0" smtClean="0"/>
              <a:t>Education, Training, and Certification – More “</a:t>
            </a:r>
            <a:r>
              <a:rPr lang="en-US" dirty="0" err="1" smtClean="0"/>
              <a:t>Backstory</a:t>
            </a:r>
            <a:r>
              <a:rPr lang="en-US" dirty="0" smtClean="0"/>
              <a:t>” and shows growth and focus.</a:t>
            </a:r>
          </a:p>
          <a:p>
            <a:r>
              <a:rPr lang="en-US" dirty="0" smtClean="0"/>
              <a:t>Details –“Extras.”  Hobbies, Memberships, etc. provide more </a:t>
            </a:r>
            <a:r>
              <a:rPr lang="en-US" dirty="0" err="1" smtClean="0"/>
              <a:t>backstory</a:t>
            </a:r>
            <a:r>
              <a:rPr lang="en-US" dirty="0" smtClean="0"/>
              <a:t> and more detail about you.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Opening Statement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own personal “A Long Time Ago In A Galaxy Far Far Away.”  With less overt merchandising.</a:t>
            </a:r>
            <a:endParaRPr lang="en-US" dirty="0"/>
          </a:p>
        </p:txBody>
      </p:sp>
      <p:pic>
        <p:nvPicPr>
          <p:cNvPr id="9" name="Picture Placeholder 8" descr="Vaderiz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-11306" r="-11306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934200" y="7493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Say what you will, “Dark Lord” is a concise career vision.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Your Opening Statement Do?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like a book blurb, movie tagline, or quick summary.</a:t>
            </a:r>
          </a:p>
          <a:p>
            <a:r>
              <a:rPr lang="en-US" dirty="0" smtClean="0"/>
              <a:t>It goes at the start of your resume and sums you up clearly – in one sentence (OK, maybe 3).</a:t>
            </a:r>
          </a:p>
          <a:p>
            <a:r>
              <a:rPr lang="en-US" dirty="0" smtClean="0"/>
              <a:t>It should be memorable.</a:t>
            </a:r>
          </a:p>
          <a:p>
            <a:r>
              <a:rPr lang="en-US" dirty="0" smtClean="0"/>
              <a:t>It should “brand” you – really stand out and be memorable.</a:t>
            </a:r>
          </a:p>
          <a:p>
            <a:r>
              <a:rPr lang="en-US" dirty="0" smtClean="0"/>
              <a:t>EXAMPLE: “A Love Triangle With Two People” – from “Lois and Clark”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81</TotalTime>
  <Words>1664</Words>
  <Application>Microsoft Macintosh PowerPoint</Application>
  <PresentationFormat>On-screen Show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Pixel</vt:lpstr>
      <vt:lpstr>EPIC RESUME GO!</vt:lpstr>
      <vt:lpstr>OK So What Is This About</vt:lpstr>
      <vt:lpstr>Making A Resume Is Telling A Story</vt:lpstr>
      <vt:lpstr>Who Am I?</vt:lpstr>
      <vt:lpstr>How A Resume Tells Your Story</vt:lpstr>
      <vt:lpstr>Like A Book Or Movie, Your Resume Is More than The Sum of Its Parts</vt:lpstr>
      <vt:lpstr>The Parts Of An Epic Resume</vt:lpstr>
      <vt:lpstr>The Opening Statement</vt:lpstr>
      <vt:lpstr>What Does Your Opening Statement Do?</vt:lpstr>
      <vt:lpstr>How Do You Make One?</vt:lpstr>
      <vt:lpstr>The Skills Section</vt:lpstr>
      <vt:lpstr>The Skills Section</vt:lpstr>
      <vt:lpstr>How Do You Make One?</vt:lpstr>
      <vt:lpstr>Format For Effect!</vt:lpstr>
      <vt:lpstr>Job History</vt:lpstr>
      <vt:lpstr>Job History</vt:lpstr>
      <vt:lpstr>Making Your Job History</vt:lpstr>
      <vt:lpstr>Education, Training, Certification</vt:lpstr>
      <vt:lpstr>Education, Training, and Certification</vt:lpstr>
      <vt:lpstr>Showing Off your “ETC”</vt:lpstr>
      <vt:lpstr>Memberships, Publications, And More</vt:lpstr>
      <vt:lpstr>Memberships, Hobbies, And More</vt:lpstr>
      <vt:lpstr>What Do You List?</vt:lpstr>
      <vt:lpstr>Taking It All The Way</vt:lpstr>
      <vt:lpstr>Be Sure To Go Beyond The Resume</vt:lpstr>
      <vt:lpstr>Your “Extras”</vt:lpstr>
      <vt:lpstr>In Closing</vt:lpstr>
      <vt:lpstr>Your Takeaways</vt:lpstr>
      <vt:lpstr>Feel Free To Contact 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RESUME GO!</dc:title>
  <dc:creator>Steven Savage</dc:creator>
  <cp:lastModifiedBy>Steven Savage</cp:lastModifiedBy>
  <cp:revision>23</cp:revision>
  <dcterms:created xsi:type="dcterms:W3CDTF">2014-11-12T02:56:45Z</dcterms:created>
  <dcterms:modified xsi:type="dcterms:W3CDTF">2014-11-12T02:57:02Z</dcterms:modified>
</cp:coreProperties>
</file>